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3510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B23CD-422E-793F-5642-42863A9E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8D2024-ED27-28CA-EFCE-92B9ECE1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EA8B35-F4C4-E32A-B9D8-71AD0C4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96D73-D4FC-B947-DA5C-D58BBC0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50891-62DB-6D3A-F552-2484C98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34E1-620F-ACB3-9736-487EF4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81C137-A04D-361C-1CED-383AB2F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FA75E-6CB2-6457-3067-66FF246F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4902D-2420-5889-01CB-057921BD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FBD48-930B-71BA-5793-47E275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E1BA2E5-421B-450E-6E88-E26C22B20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CD154C-31B9-F2E5-2C54-87424266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539CC1-54D3-E224-D0CE-07299CC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EC0560-1B67-76C1-69DC-BD71E9D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50D00-B96C-D294-6005-9813FBA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AF15B-F1BA-17D6-25E4-832060C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69325-28C8-6B9C-0556-DB81776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38E94D-FFC8-58C2-E537-D4A3E08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9424A-49D3-EDD9-45B2-EA837BB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FE3CEE-090C-EB9B-7BC9-4D0A147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870D-6B24-78DD-1592-1D2322B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D0E1F-2805-3D7D-3322-B2766AC2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0739A-BD27-6173-0326-4C6F46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8F2FF-F9A3-CE10-6F10-C520823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0F4D25-479D-41E7-7778-F2E2221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79D3-1BFF-7EA6-DD52-31094A9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016F7-2C7A-F00D-7D11-78E39323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B325E-0B42-1EA7-55B5-DDF3DEDF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4C4FB4-5E13-B8CE-D8DD-77F58CD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48678-B7EE-3395-7B7E-4EF45CDF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D46FB1-1153-CD64-589E-349E41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AC4E-6ED8-5292-F4FB-0BEDA8B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96DD1-898C-12C2-1883-2C3C7CB7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806B0E-BD34-E4BC-0942-FB1AE5A3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74AAE3-6076-777E-7C1E-90DB532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87785-1D51-CABD-6F96-1058CAFE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396246-4039-1734-B4A6-E0A9691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47BBD7-CC32-A0F9-CD25-D024EB1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8CD43B-5A43-CEF9-72E7-5F46CD6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0AE41-F965-F6EE-5943-99F3C63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20D2DC-6A14-B70D-B551-C868E47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1AD6DC-C544-DDD1-9B62-06FFB0DD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E3B6F9-7A8D-7FC0-565E-507DFE9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D55F338-898B-518D-F7C3-98D9371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CDAA00-E79B-B2D3-20C5-D174A675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2A7B4D-C6F9-9127-CDA9-030FD06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0B74-8D37-6183-2221-41F5671E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5FBDD-AC19-8BE6-7F5A-F9DE356D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FEE480-6A2E-5CC7-61E7-395E05D6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667661-4740-75A1-BB41-27CEED2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50CFF7-D638-A25E-FCDC-9367B32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143DED-EAE2-2E32-6F2B-3B2599F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DBDD-0D5F-5059-3AC2-A57E0531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A61F24-E191-F013-4890-C16BA36E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2C2E1-4A8C-5775-F88E-CA61E7B1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C7E7D-1745-3343-C4AA-BEB7098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A0E67-2738-8CC0-CB3E-C9CCC61D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A0D17-EF25-8F4F-60BA-60B1FEB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B7F77E-2296-551B-724F-1EE6CB8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18D21D-1E3C-2542-84EC-EE2D52A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FD7A9-9E61-2CCA-1908-7C94D11FF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20352-EB0F-41B0-9EB6-C347D250A129}" type="datetimeFigureOut">
              <a:rPr lang="en-GB" smtClean="0"/>
              <a:t>22/06/2025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B7729-B409-160B-24B2-50A91759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205E0-E048-E4AE-3C13-33FF2E8E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E0E53-DAA9-E07A-F6B5-8ACEC308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51B1E7-DD43-F2C5-5757-9BB031BCAC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235" y="2485215"/>
            <a:ext cx="3431727" cy="3431727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D3E02D-113D-8FFE-12F8-2D3A925D9F64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6A94E0-659C-9345-1117-9AFCD6F75506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99E52-BC1D-75C9-1811-8F1C7AA46DB3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024754-BA60-DB74-1070-FADE83389599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186AA20-51A9-26CB-A3AE-A56BAE399991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5647A6-E907-BE31-6B0C-2A0A6A07741A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1AC8D59-9AFC-350B-20BB-9F62B706D9CE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7BF537-54E8-4202-0EC2-DF7B996AD74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2165310E-D4B5-13C2-E847-DB5B3A5A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4468" y="4756799"/>
            <a:ext cx="1690886" cy="169088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CA0D8C-FE80-9506-4DAC-9A311ADE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2550147"/>
            <a:ext cx="1679304" cy="167930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B1FA8BD3-EE4E-9622-3476-7121D3A0A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0187" y="2541227"/>
            <a:ext cx="1804665" cy="1804665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049095A-EBB9-85D9-C4E6-1EEB4BE57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7881" y="335422"/>
            <a:ext cx="1804665" cy="1802843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0E98E2D-44D8-0B98-6751-A23B7B31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19237" y="361432"/>
            <a:ext cx="1690886" cy="1690886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870E83C0-22EE-3FD3-FE31-35BEA294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05547" y="295449"/>
            <a:ext cx="1804665" cy="180466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2B8DBEC-0A81-EA77-039A-FD42FD9F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88625" y="4671229"/>
            <a:ext cx="1804665" cy="18028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72AFBA-746D-B22A-66F2-A20DA0D4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9" y="2573390"/>
            <a:ext cx="1679304" cy="1679304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207DE46-B993-03C2-8328-74B488ED42F3}"/>
              </a:ext>
            </a:extLst>
          </p:cNvPr>
          <p:cNvSpPr/>
          <p:nvPr/>
        </p:nvSpPr>
        <p:spPr>
          <a:xfrm>
            <a:off x="4351593" y="3194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2A7391B-D342-521D-5FC5-395314F09023}"/>
              </a:ext>
            </a:extLst>
          </p:cNvPr>
          <p:cNvSpPr/>
          <p:nvPr/>
        </p:nvSpPr>
        <p:spPr>
          <a:xfrm>
            <a:off x="6934438" y="30631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1C8ED61-C73F-4DC3-1587-9EB4F7BC7016}"/>
              </a:ext>
            </a:extLst>
          </p:cNvPr>
          <p:cNvSpPr/>
          <p:nvPr/>
        </p:nvSpPr>
        <p:spPr>
          <a:xfrm>
            <a:off x="9524967" y="30740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E810964-1EBF-94D7-1C02-CB4D5975212C}"/>
              </a:ext>
            </a:extLst>
          </p:cNvPr>
          <p:cNvSpPr/>
          <p:nvPr/>
        </p:nvSpPr>
        <p:spPr>
          <a:xfrm>
            <a:off x="4358582" y="2474899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E8B2BAE-5BC6-424D-F25C-3A8E9D4D8279}"/>
              </a:ext>
            </a:extLst>
          </p:cNvPr>
          <p:cNvSpPr/>
          <p:nvPr/>
        </p:nvSpPr>
        <p:spPr>
          <a:xfrm>
            <a:off x="6935762" y="248211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67E6DF0-787B-FCB9-A735-EDA4A6A0451E}"/>
              </a:ext>
            </a:extLst>
          </p:cNvPr>
          <p:cNvSpPr/>
          <p:nvPr/>
        </p:nvSpPr>
        <p:spPr>
          <a:xfrm>
            <a:off x="9524967" y="249892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4AA69E7-805A-2EE5-0FA9-D81327C77CCF}"/>
              </a:ext>
            </a:extLst>
          </p:cNvPr>
          <p:cNvSpPr/>
          <p:nvPr/>
        </p:nvSpPr>
        <p:spPr>
          <a:xfrm>
            <a:off x="5643648" y="46691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A8201F2-D1C4-72C5-98F3-7E02638281BF}"/>
              </a:ext>
            </a:extLst>
          </p:cNvPr>
          <p:cNvSpPr/>
          <p:nvPr/>
        </p:nvSpPr>
        <p:spPr>
          <a:xfrm>
            <a:off x="8241395" y="467544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4ED207E-FB0A-D978-5C06-7B4DC33AC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E461D-D2EF-4BF4-4B03-D2F3FC9E6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25451F-4087-BA1C-7447-EABCCE9A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CB89E1-1954-173E-DE62-C33168B0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B12A37-C227-D145-AC8D-05D3726BC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C0F4066-0863-A305-E9AF-8C4D4A39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DC69C41-3648-3C92-4587-52B1DE5EE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89D7CC2-4021-A59D-4345-A21664063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3</cp:revision>
  <dcterms:created xsi:type="dcterms:W3CDTF">2024-04-18T11:17:31Z</dcterms:created>
  <dcterms:modified xsi:type="dcterms:W3CDTF">2025-06-22T08:03:05Z</dcterms:modified>
</cp:coreProperties>
</file>