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audio" Target="../media/audio1.wav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27367"/>
            <a:ext cx="12185575" cy="6984757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1344" y="318711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5400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70" y="925400"/>
            <a:ext cx="1080000" cy="1080000"/>
          </a:xfrm>
          <a:prstGeom prst="rect">
            <a:avLst/>
          </a:prstGeom>
        </p:spPr>
      </p:pic>
      <p:pic>
        <p:nvPicPr>
          <p:cNvPr id="6" name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565011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70" y="2565011"/>
            <a:ext cx="1800000" cy="180000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2" y="4581128"/>
            <a:ext cx="1325632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581128"/>
            <a:ext cx="1787772" cy="1800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77753" y="307112"/>
            <a:ext cx="3984626" cy="62926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47" y="565400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03" y="475400"/>
            <a:ext cx="1956177" cy="1980000"/>
          </a:xfrm>
          <a:prstGeom prst="rect">
            <a:avLst/>
          </a:prstGeom>
        </p:spPr>
      </p:pic>
      <p:pic>
        <p:nvPicPr>
          <p:cNvPr id="14" name="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6479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91" y="2781128"/>
            <a:ext cx="1800000" cy="1800000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52" y="4671128"/>
            <a:ext cx="2160000" cy="16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91" y="4941128"/>
            <a:ext cx="144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4" y="957695"/>
            <a:ext cx="5408215" cy="4680000"/>
          </a:xfrm>
          <a:prstGeom prst="rect">
            <a:avLst/>
          </a:prstGeom>
        </p:spPr>
      </p:pic>
      <p:pic>
        <p:nvPicPr>
          <p:cNvPr id="19" name="Picture 18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328025" y="2662555"/>
            <a:ext cx="3718560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E585D81-A46B-46CF-8095-F00FB7794AEC}"/>
</file>

<file path=customXml/itemProps2.xml><?xml version="1.0" encoding="utf-8"?>
<ds:datastoreItem xmlns:ds="http://schemas.openxmlformats.org/officeDocument/2006/customXml" ds:itemID="{473E2BD7-BBEA-4CA4-BD54-982F38E61016}"/>
</file>

<file path=customXml/itemProps3.xml><?xml version="1.0" encoding="utf-8"?>
<ds:datastoreItem xmlns:ds="http://schemas.openxmlformats.org/officeDocument/2006/customXml" ds:itemID="{D9898E01-A2DC-4D44-9EC3-BF306D01CD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14</cp:revision>
  <dcterms:created xsi:type="dcterms:W3CDTF">2024-06-14T12:59:44Z</dcterms:created>
  <dcterms:modified xsi:type="dcterms:W3CDTF">2024-06-14T13:00:08Z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420E611D4B134EB0A387A1ABFD67B507_12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