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 snapToGrid="0">
      <p:cViewPr>
        <p:scale>
          <a:sx n="66" d="100"/>
          <a:sy n="66" d="100"/>
        </p:scale>
        <p:origin x="2196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E18273-F794-4EE5-90C2-B0DAA26A8D6E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504A2E-4E0B-4D5F-A264-055B7E8E57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875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04A2E-4E0B-4D5F-A264-055B7E8E573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021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DB7F4-585C-4F1E-A6F2-5CDB9A4E66AD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3F84-C490-44F6-B9E8-C75CD3622D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82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DB7F4-585C-4F1E-A6F2-5CDB9A4E66AD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3F84-C490-44F6-B9E8-C75CD3622D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589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DB7F4-585C-4F1E-A6F2-5CDB9A4E66AD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3F84-C490-44F6-B9E8-C75CD3622D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374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DB7F4-585C-4F1E-A6F2-5CDB9A4E66AD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3F84-C490-44F6-B9E8-C75CD3622D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584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DB7F4-585C-4F1E-A6F2-5CDB9A4E66AD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3F84-C490-44F6-B9E8-C75CD3622D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44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DB7F4-585C-4F1E-A6F2-5CDB9A4E66AD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3F84-C490-44F6-B9E8-C75CD3622D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526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DB7F4-585C-4F1E-A6F2-5CDB9A4E66AD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3F84-C490-44F6-B9E8-C75CD3622D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750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DB7F4-585C-4F1E-A6F2-5CDB9A4E66AD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3F84-C490-44F6-B9E8-C75CD3622D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532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DB7F4-585C-4F1E-A6F2-5CDB9A4E66AD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3F84-C490-44F6-B9E8-C75CD3622D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399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DB7F4-585C-4F1E-A6F2-5CDB9A4E66AD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3F84-C490-44F6-B9E8-C75CD3622D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413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DB7F4-585C-4F1E-A6F2-5CDB9A4E66AD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3F84-C490-44F6-B9E8-C75CD3622D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043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DB7F4-585C-4F1E-A6F2-5CDB9A4E66AD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B3F84-C490-44F6-B9E8-C75CD3622D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358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C8B4493-8947-4387-205A-E1EE925BC7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432" y="2328150"/>
            <a:ext cx="3815652" cy="3815652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872D0BFF-9B0F-EAF4-A723-31A798ED7286}"/>
              </a:ext>
            </a:extLst>
          </p:cNvPr>
          <p:cNvSpPr/>
          <p:nvPr/>
        </p:nvSpPr>
        <p:spPr>
          <a:xfrm>
            <a:off x="625550" y="895584"/>
            <a:ext cx="7201851" cy="5269677"/>
          </a:xfrm>
          <a:prstGeom prst="roundRect">
            <a:avLst>
              <a:gd name="adj" fmla="val 11074"/>
            </a:avLst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235" y="995656"/>
            <a:ext cx="2967894" cy="29678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00408" y="5477499"/>
            <a:ext cx="5509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Падає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падають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4" name="Группа 53"/>
          <p:cNvGrpSpPr/>
          <p:nvPr/>
        </p:nvGrpSpPr>
        <p:grpSpPr>
          <a:xfrm>
            <a:off x="849250" y="985409"/>
            <a:ext cx="6685487" cy="3567504"/>
            <a:chOff x="5092818" y="-182073"/>
            <a:chExt cx="6685487" cy="3567504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2216" y="-182073"/>
              <a:ext cx="2613642" cy="2872116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64663" y="513315"/>
              <a:ext cx="2613642" cy="2872116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2818" y="484741"/>
              <a:ext cx="2613642" cy="2872116"/>
            </a:xfrm>
            <a:prstGeom prst="rect">
              <a:avLst/>
            </a:prstGeom>
          </p:spPr>
        </p:pic>
      </p:grpSp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765" y="1145393"/>
            <a:ext cx="3295238" cy="329523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125165" y="571789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508074" y="5494865"/>
            <a:ext cx="32544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Висить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висять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217010" y="1201752"/>
            <a:ext cx="7803292" cy="4284312"/>
            <a:chOff x="229494" y="1125512"/>
            <a:chExt cx="7803292" cy="4284312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494" y="2114586"/>
              <a:ext cx="3295238" cy="3295238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1765" y="1125512"/>
              <a:ext cx="3295238" cy="3295238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7548" y="2107909"/>
              <a:ext cx="3295238" cy="3295238"/>
            </a:xfrm>
            <a:prstGeom prst="rect">
              <a:avLst/>
            </a:prstGeom>
          </p:spPr>
        </p:pic>
      </p:grpSp>
      <p:pic>
        <p:nvPicPr>
          <p:cNvPr id="22" name="Рисунок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83" y="2328150"/>
            <a:ext cx="3001396" cy="3376571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3141932" y="5499924"/>
            <a:ext cx="21788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Їде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їдуть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989032" y="2654428"/>
            <a:ext cx="4366574" cy="3029434"/>
            <a:chOff x="989032" y="2654428"/>
            <a:chExt cx="4366574" cy="3029434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9032" y="3416123"/>
              <a:ext cx="2015768" cy="2267739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3689" y="2654428"/>
              <a:ext cx="2015768" cy="2267739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9838" y="3405370"/>
              <a:ext cx="2015768" cy="2267739"/>
            </a:xfrm>
            <a:prstGeom prst="rect">
              <a:avLst/>
            </a:prstGeom>
          </p:spPr>
        </p:pic>
      </p:grpSp>
      <p:pic>
        <p:nvPicPr>
          <p:cNvPr id="28" name="Рисунок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767" y="1687946"/>
            <a:ext cx="2971429" cy="2971429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2676233" y="5503897"/>
            <a:ext cx="31065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Росте -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ростуть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605" y="2699372"/>
            <a:ext cx="1567223" cy="156722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931" y="3530423"/>
            <a:ext cx="1567223" cy="1567223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963" y="2699372"/>
            <a:ext cx="1567223" cy="1567223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2787783" y="5451806"/>
            <a:ext cx="374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Тікає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тікають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2" y="2855354"/>
            <a:ext cx="2548682" cy="2548682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023" y="1120338"/>
            <a:ext cx="2548682" cy="2548682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2983814" y="5501542"/>
            <a:ext cx="3936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Сяє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сяють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863813" y="5505538"/>
            <a:ext cx="45899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Качається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качаються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81" y="3110388"/>
            <a:ext cx="2548682" cy="2548682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6" y="757421"/>
            <a:ext cx="3559215" cy="3559215"/>
          </a:xfrm>
          <a:prstGeom prst="rect">
            <a:avLst/>
          </a:prstGeom>
        </p:spPr>
      </p:pic>
      <p:grpSp>
        <p:nvGrpSpPr>
          <p:cNvPr id="50" name="Группа 49"/>
          <p:cNvGrpSpPr/>
          <p:nvPr/>
        </p:nvGrpSpPr>
        <p:grpSpPr>
          <a:xfrm>
            <a:off x="246929" y="1157241"/>
            <a:ext cx="7347718" cy="4145507"/>
            <a:chOff x="470593" y="1556584"/>
            <a:chExt cx="7347718" cy="4145507"/>
          </a:xfrm>
        </p:grpSpPr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6774" y="1556584"/>
              <a:ext cx="3084653" cy="3084653"/>
            </a:xfrm>
            <a:prstGeom prst="rect">
              <a:avLst/>
            </a:prstGeom>
          </p:spPr>
        </p:pic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593" y="2424449"/>
              <a:ext cx="3084653" cy="3084653"/>
            </a:xfrm>
            <a:prstGeom prst="rect">
              <a:avLst/>
            </a:prstGeom>
          </p:spPr>
        </p:pic>
        <p:pic>
          <p:nvPicPr>
            <p:cNvPr id="55" name="Рисунок 54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3658" y="2617438"/>
              <a:ext cx="3084653" cy="3084653"/>
            </a:xfrm>
            <a:prstGeom prst="rect">
              <a:avLst/>
            </a:prstGeom>
          </p:spPr>
        </p:pic>
      </p:grpSp>
      <p:pic>
        <p:nvPicPr>
          <p:cNvPr id="56" name="Рисунок 5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822" y="697676"/>
            <a:ext cx="4784303" cy="4836025"/>
          </a:xfrm>
          <a:prstGeom prst="rect">
            <a:avLst/>
          </a:prstGeom>
        </p:spPr>
      </p:pic>
      <p:grpSp>
        <p:nvGrpSpPr>
          <p:cNvPr id="57" name="Группа 56"/>
          <p:cNvGrpSpPr/>
          <p:nvPr/>
        </p:nvGrpSpPr>
        <p:grpSpPr>
          <a:xfrm>
            <a:off x="320104" y="1345418"/>
            <a:ext cx="7593591" cy="4410585"/>
            <a:chOff x="466922" y="1268021"/>
            <a:chExt cx="7593591" cy="4410585"/>
          </a:xfrm>
        </p:grpSpPr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922" y="2157265"/>
              <a:ext cx="3447163" cy="3484429"/>
            </a:xfrm>
            <a:prstGeom prst="rect">
              <a:avLst/>
            </a:prstGeom>
          </p:spPr>
        </p:pic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0573" y="1268021"/>
              <a:ext cx="3447163" cy="3484429"/>
            </a:xfrm>
            <a:prstGeom prst="rect">
              <a:avLst/>
            </a:prstGeom>
          </p:spPr>
        </p:pic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3350" y="2194177"/>
              <a:ext cx="3447163" cy="3484429"/>
            </a:xfrm>
            <a:prstGeom prst="rect">
              <a:avLst/>
            </a:prstGeom>
          </p:spPr>
        </p:pic>
      </p:grpSp>
      <p:pic>
        <p:nvPicPr>
          <p:cNvPr id="74" name="Рисунок 7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586" y="1598447"/>
            <a:ext cx="4120254" cy="3581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1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07407E-6 L 4.79167E-6 0.2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3.7037E-6 L 5.55112E-17 0.25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85185E-6 L 0.32799 0.0020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93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7 L 0.20533 -0.0213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60" y="-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0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9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1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3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500"/>
                            </p:stCondLst>
                            <p:childTnLst>
                              <p:par>
                                <p:cTn id="16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000"/>
                            </p:stCondLst>
                            <p:childTnLst>
                              <p:par>
                                <p:cTn id="18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1000"/>
                            </p:stCondLst>
                            <p:childTnLst>
                              <p:par>
                                <p:cTn id="2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33333E-6 L 4.16667E-6 0.00023 C 0.00273 -0.00046 0.00559 -0.00208 0.00846 -0.00162 C 0.00937 -0.00162 0.00963 0.00093 0.01041 0.00162 C 0.01158 0.00278 0.01302 0.00255 0.01419 0.00348 C 0.01679 0.00533 0.01914 0.00857 0.02174 0.01019 C 0.03138 0.01574 0.01653 0.00718 0.02838 0.01343 C 0.03033 0.01459 0.03242 0.01482 0.03411 0.0169 C 0.03502 0.01806 0.03593 0.01945 0.03698 0.02014 C 0.04101 0.02361 0.04401 0.02431 0.0483 0.02523 C 0.05429 0.02686 0.05494 0.02616 0.05976 0.02871 C 0.072 0.03519 0.06067 0.02871 0.06823 0.03542 C 0.06914 0.03635 0.07018 0.03635 0.07109 0.03704 C 0.07213 0.03797 0.07291 0.03982 0.07395 0.04051 C 0.07552 0.04144 0.07708 0.04167 0.07877 0.04213 C 0.07994 0.0426 0.08125 0.04329 0.08255 0.04398 C 0.08541 0.04537 0.09101 0.04908 0.09101 0.04931 C 0.09804 0.04723 0.10507 0.04699 0.11198 0.04398 C 0.1177 0.04144 0.11445 0.04283 0.12148 0.03889 L 0.12421 0.03704 C 0.12617 0.03357 0.12734 0.03148 0.12994 0.02871 C 0.13086 0.02778 0.1319 0.02755 0.13281 0.02709 C 0.13346 0.02593 0.13398 0.02454 0.13476 0.02361 C 0.13554 0.02269 0.13684 0.02315 0.13763 0.02199 C 0.1414 0.01644 0.1375 0.0176 0.1414 0.01343 C 0.14218 0.0125 0.14323 0.01227 0.14427 0.01181 C 0.14518 0.01065 0.14609 0.00949 0.147 0.00834 C 0.15 0.00533 0.15117 0.00533 0.15364 0.00162 C 0.15468 0.00023 0.15533 -0.00231 0.15651 -0.00347 C 0.15794 -0.00463 0.15976 -0.00439 0.16132 -0.00509 C 0.16198 -0.00625 0.1625 -0.0074 0.16315 -0.00856 C 0.16497 -0.01111 0.1677 -0.01365 0.16979 -0.01527 C 0.1707 -0.01597 0.17174 -0.0162 0.17265 -0.01689 C 0.17395 -0.01782 0.17526 -0.01898 0.17643 -0.02037 C 0.17747 -0.02129 0.17825 -0.02291 0.17929 -0.02361 C 0.18059 -0.02453 0.1819 -0.02477 0.18307 -0.02523 C 0.1845 -0.02777 0.18593 -0.03078 0.18789 -0.03217 C 0.18945 -0.0331 0.19101 -0.03333 0.19257 -0.03379 C 0.20286 -0.0368 0.19583 -0.03379 0.20312 -0.03703 C 0.2125 -0.03657 0.22213 -0.03703 0.23151 -0.03541 C 0.23242 -0.03541 0.23268 -0.03287 0.23346 -0.03217 C 0.23528 -0.03055 0.23919 -0.0287 0.23919 -0.02847 C 0.24401 -0.02014 0.23776 -0.03032 0.24388 -0.02361 C 0.25039 -0.01666 0.24062 -0.02338 0.24856 -0.01852 C 0.25481 -0.0074 0.24309 -0.02731 0.25625 -0.0118 C 0.25716 -0.01064 0.25794 -0.00902 0.25911 -0.00856 C 0.26093 -0.0074 0.26289 -0.0074 0.26471 -0.00671 C 0.26575 -0.00648 0.26666 -0.00555 0.26757 -0.00509 C 0.26901 -0.00439 0.27278 -0.00301 0.27421 -0.00162 C 0.27526 -0.00069 0.27604 0.00093 0.27708 0.00162 C 0.27825 0.00255 0.27968 0.00278 0.28086 0.00348 C 0.2819 0.00394 0.28281 0.00463 0.28372 0.0051 C 0.28502 0.00579 0.28632 0.00602 0.2875 0.00672 C 0.28854 0.00718 0.28945 0.00811 0.29036 0.00834 C 0.2927 0.00926 0.30065 0.01135 0.30273 0.01181 L 0.34075 0.01019 C 0.34908 0.00949 0.34492 0.00903 0.35013 0.00672 C 0.35169 0.00602 0.3595 0.00348 0.36067 0.00348 C 0.36979 0.00255 0.37903 0.00232 0.38815 0.00162 C 0.39492 0.00278 0.39804 0.00324 0.40429 0.0051 C 0.40664 0.00579 0.41041 0.00718 0.41289 0.00834 C 0.4138 0.00903 0.41575 0.01019 0.41575 0.01042 L 0.41575 0.01019 " pathEditMode="relative" rAng="0" ptsTypes="AAAAAAAAAAAAAAAAAAAAAAAAAAAAAAAAAAAAAAAAAAAAAAAAAAAAAAAAAAAAAAA">
                                      <p:cBhvr>
                                        <p:cTn id="223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81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85185E-6 L 4.79167E-6 0.00023 C 0.00234 -0.00046 0.00481 -0.00208 0.00729 -0.00162 C 0.00807 -0.00162 0.00833 0.00093 0.00898 0.00162 C 0.01002 0.00278 0.01119 0.00255 0.01223 0.00347 C 0.01445 0.00533 0.01653 0.00857 0.01875 0.01019 C 0.02721 0.01574 0.01432 0.00718 0.0246 0.01343 C 0.0263 0.01459 0.02812 0.01482 0.02955 0.0169 C 0.03033 0.01806 0.03112 0.01945 0.03203 0.02014 C 0.03554 0.02361 0.03815 0.02431 0.04192 0.02523 C 0.04713 0.02685 0.04765 0.02616 0.05182 0.02871 C 0.0625 0.03519 0.0526 0.02871 0.05911 0.03542 C 0.05989 0.03634 0.0608 0.03634 0.06171 0.03704 C 0.0625 0.03796 0.06328 0.03982 0.06419 0.04051 C 0.06549 0.04144 0.06679 0.04167 0.06835 0.04213 C 0.0694 0.04259 0.07044 0.04329 0.07161 0.04398 C 0.07408 0.04537 0.0789 0.04908 0.0789 0.04931 C 0.08502 0.04722 0.09114 0.04699 0.09713 0.04398 C 0.10208 0.04144 0.09934 0.04283 0.10533 0.03889 L 0.10781 0.03704 C 0.1095 0.03357 0.11054 0.03148 0.11276 0.02871 C 0.11354 0.02778 0.11445 0.02755 0.11523 0.02709 C 0.11575 0.02593 0.11627 0.02454 0.11692 0.02361 C 0.11757 0.02269 0.11875 0.02315 0.1194 0.02199 C 0.12265 0.01644 0.11927 0.01759 0.12265 0.01343 C 0.12343 0.0125 0.12421 0.01227 0.12513 0.01181 C 0.12591 0.01065 0.12682 0.00949 0.1276 0.00834 C 0.1302 0.00533 0.13112 0.00533 0.13333 0.00162 C 0.13424 0.00023 0.13476 -0.00231 0.1358 -0.00347 C 0.1371 -0.00463 0.13867 -0.0044 0.13997 -0.00509 C 0.14049 -0.00625 0.14101 -0.00741 0.14153 -0.00856 C 0.14309 -0.01111 0.14557 -0.01366 0.14739 -0.01528 C 0.14817 -0.01597 0.14908 -0.0162 0.14987 -0.0169 C 0.15091 -0.01782 0.15208 -0.01898 0.15312 -0.02037 C 0.15403 -0.02129 0.15468 -0.02291 0.15559 -0.02361 C 0.15677 -0.02454 0.15781 -0.02477 0.15885 -0.02523 C 0.16015 -0.02778 0.16132 -0.03079 0.16302 -0.03217 C 0.16445 -0.0331 0.16575 -0.03333 0.16705 -0.03379 C 0.17604 -0.0368 0.16992 -0.03379 0.1763 -0.03704 C 0.18437 -0.03657 0.19283 -0.03704 0.20091 -0.03541 C 0.20169 -0.03541 0.20195 -0.03287 0.2026 -0.03217 C 0.20416 -0.03055 0.20755 -0.0287 0.20755 -0.02847 C 0.21171 -0.02014 0.20638 -0.03032 0.21171 -0.02361 C 0.21731 -0.01666 0.20885 -0.02338 0.21575 -0.01852 C 0.22109 -0.00741 0.21093 -0.02731 0.22239 -0.0118 C 0.22317 -0.01065 0.22382 -0.00903 0.22487 -0.00856 C 0.22643 -0.00741 0.22812 -0.00741 0.22968 -0.00671 C 0.23059 -0.00648 0.23138 -0.00555 0.23229 -0.00509 C 0.23346 -0.0044 0.23671 -0.00301 0.23802 -0.00162 C 0.23893 -0.00069 0.23958 0.00093 0.24049 0.00162 C 0.24153 0.00255 0.2427 0.00278 0.24375 0.00347 C 0.24466 0.00394 0.24544 0.00463 0.24622 0.00509 C 0.24739 0.00579 0.24856 0.00602 0.24947 0.00671 C 0.25039 0.00718 0.25117 0.0081 0.25195 0.00834 C 0.25403 0.00926 0.26093 0.01134 0.26276 0.01181 L 0.2957 0.01019 C 0.30299 0.00949 0.29934 0.00903 0.3039 0.00671 C 0.3052 0.00602 0.31197 0.00347 0.31302 0.00347 C 0.32096 0.00255 0.32903 0.00232 0.33684 0.00162 C 0.34283 0.00278 0.34544 0.00324 0.35091 0.00509 C 0.35299 0.00579 0.35625 0.00718 0.35833 0.00834 C 0.35911 0.00903 0.36093 0.01019 0.36093 0.01042 L 0.36093 0.01019 " pathEditMode="relative" rAng="0" ptsTypes="AAAAAAAAAAAAAAAAAAAAAAAAAAAAAAAAAAAAAAAAAAAAAAAAAAAAAAAAAAAAAAA">
                                      <p:cBhvr>
                                        <p:cTn id="23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47" y="602"/>
                                    </p:animMotion>
                                  </p:childTnLst>
                                </p:cTn>
                              </p:par>
                              <p:par>
                                <p:cTn id="2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07407E-6 L 2.08333E-6 0.00024 C 0.00234 -0.00046 0.00482 -0.00208 0.00729 -0.00162 C 0.00807 -0.00162 0.00833 0.00093 0.00898 0.00162 C 0.01002 0.00278 0.0112 0.00255 0.01224 0.00348 C 0.01445 0.00533 0.01653 0.00857 0.01875 0.01019 C 0.02721 0.01574 0.01432 0.00718 0.02461 0.01343 C 0.0263 0.01459 0.02812 0.01482 0.02956 0.0169 C 0.03034 0.01806 0.03112 0.01945 0.03203 0.02014 C 0.03554 0.02362 0.03815 0.02431 0.04193 0.02524 C 0.04713 0.02686 0.04765 0.02616 0.05182 0.02871 C 0.0625 0.03519 0.0526 0.02871 0.05911 0.03542 C 0.05989 0.03635 0.06081 0.03635 0.06172 0.03704 C 0.0625 0.03797 0.06328 0.03982 0.06419 0.04051 C 0.06549 0.04144 0.06679 0.04167 0.06836 0.04213 C 0.0694 0.0426 0.07044 0.04329 0.07161 0.04399 C 0.07409 0.04537 0.0789 0.04908 0.0789 0.04931 C 0.08502 0.04723 0.09114 0.04699 0.09713 0.04399 C 0.10208 0.04144 0.09935 0.04283 0.10534 0.03889 L 0.10781 0.03704 C 0.1095 0.03357 0.11054 0.03149 0.11276 0.02871 C 0.11354 0.02778 0.11445 0.02755 0.11523 0.02709 C 0.11575 0.02593 0.11627 0.02454 0.11693 0.02362 C 0.11758 0.02269 0.11875 0.02315 0.1194 0.02199 C 0.12265 0.01644 0.11927 0.0176 0.12265 0.01343 C 0.12344 0.0125 0.12422 0.01227 0.12513 0.01181 C 0.12591 0.01065 0.12682 0.00949 0.1276 0.00834 C 0.13021 0.00533 0.13112 0.00533 0.13333 0.00162 C 0.13424 0.00024 0.13476 -0.00231 0.13581 -0.00347 C 0.13711 -0.00463 0.13867 -0.00439 0.13997 -0.00509 C 0.14049 -0.00625 0.14101 -0.0074 0.14153 -0.00856 C 0.1431 -0.01111 0.14557 -0.01365 0.14739 -0.01527 C 0.14818 -0.01597 0.14909 -0.0162 0.14987 -0.01689 C 0.15091 -0.01782 0.15208 -0.01898 0.15312 -0.02037 C 0.15403 -0.02129 0.15469 -0.02291 0.1556 -0.02361 C 0.15677 -0.02453 0.15781 -0.02476 0.15885 -0.02523 C 0.16015 -0.02777 0.16133 -0.03078 0.16302 -0.03217 C 0.16445 -0.0331 0.16575 -0.03333 0.16706 -0.03379 C 0.17604 -0.0368 0.16992 -0.03379 0.1763 -0.03703 C 0.18437 -0.03657 0.19284 -0.03703 0.20091 -0.03541 C 0.20169 -0.03541 0.20195 -0.03287 0.2026 -0.03217 C 0.20416 -0.03055 0.20755 -0.0287 0.20755 -0.02847 C 0.21172 -0.02013 0.20638 -0.03032 0.21172 -0.02361 C 0.21732 -0.01666 0.20885 -0.02338 0.21575 -0.01851 C 0.22109 -0.0074 0.21094 -0.02731 0.22239 -0.0118 C 0.22318 -0.01064 0.22383 -0.00902 0.22487 -0.00856 C 0.22643 -0.0074 0.22812 -0.0074 0.22969 -0.00671 C 0.2306 -0.00648 0.23138 -0.00555 0.23229 -0.00509 C 0.23346 -0.00439 0.23672 -0.00301 0.23802 -0.00162 C 0.23893 -0.00069 0.23958 0.00093 0.24049 0.00162 C 0.24153 0.00255 0.24271 0.00278 0.24375 0.00348 C 0.24466 0.00394 0.24544 0.00463 0.24622 0.0051 C 0.24739 0.00579 0.24857 0.00602 0.24948 0.00672 C 0.25039 0.00718 0.25117 0.00811 0.25195 0.00834 C 0.25403 0.00926 0.26094 0.01135 0.26276 0.01181 L 0.2957 0.01019 C 0.30299 0.00949 0.29935 0.00903 0.3039 0.00672 C 0.30521 0.00602 0.31198 0.00348 0.31302 0.00348 C 0.32096 0.00255 0.32903 0.00232 0.33685 0.00162 C 0.34284 0.00278 0.34544 0.00324 0.35091 0.0051 C 0.35299 0.00579 0.35625 0.00718 0.35833 0.00834 C 0.35911 0.00903 0.36094 0.01019 0.36094 0.01042 L 0.36094 0.01019 " pathEditMode="relative" rAng="0" ptsTypes="AAAAAAAAAAAAAAAAAAAAAAAAAAAAAAAAAAAAAAAAAAAAAAAAAAAAAAAAAAAAAAA">
                                      <p:cBhvr>
                                        <p:cTn id="24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47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000"/>
                            </p:stCondLst>
                            <p:childTnLst>
                              <p:par>
                                <p:cTn id="2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10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6" dur="50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000"/>
                            </p:stCondLst>
                            <p:childTnLst>
                              <p:par>
                                <p:cTn id="2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9" dur="10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0" dur="50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1000"/>
                            </p:stCondLst>
                            <p:childTnLst>
                              <p:par>
                                <p:cTn id="2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1500"/>
                            </p:stCondLst>
                            <p:childTnLst>
                              <p:par>
                                <p:cTn id="28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2"/>
      <p:bldP spid="7" grpId="3"/>
      <p:bldP spid="14" grpId="0"/>
      <p:bldP spid="14" grpId="1"/>
      <p:bldP spid="23" grpId="0"/>
      <p:bldP spid="23" grpId="1"/>
      <p:bldP spid="29" grpId="0"/>
      <p:bldP spid="29" grpId="1"/>
      <p:bldP spid="60" grpId="0"/>
      <p:bldP spid="60" grpId="1"/>
      <p:bldP spid="65" grpId="0"/>
      <p:bldP spid="65" grpId="1"/>
      <p:bldP spid="71" grpId="0"/>
      <p:bldP spid="71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22</Words>
  <Application>Microsoft Office PowerPoint</Application>
  <PresentationFormat>Широкоэкранный</PresentationFormat>
  <Paragraphs>8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Администратор</cp:lastModifiedBy>
  <cp:revision>18</cp:revision>
  <dcterms:created xsi:type="dcterms:W3CDTF">2024-11-27T09:28:49Z</dcterms:created>
  <dcterms:modified xsi:type="dcterms:W3CDTF">2024-12-02T10:36:44Z</dcterms:modified>
</cp:coreProperties>
</file>