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525" autoAdjust="0"/>
  </p:normalViewPr>
  <p:slideViewPr>
    <p:cSldViewPr snapToGrid="0" showGuides="1">
      <p:cViewPr>
        <p:scale>
          <a:sx n="25" d="100"/>
          <a:sy n="25" d="100"/>
        </p:scale>
        <p:origin x="3798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B803A6E1-BF9D-4C48-9B16-E3932EF9E9EF}"/>
              </a:ext>
            </a:extLst>
          </p:cNvPr>
          <p:cNvGrpSpPr/>
          <p:nvPr/>
        </p:nvGrpSpPr>
        <p:grpSpPr>
          <a:xfrm>
            <a:off x="2355085" y="639302"/>
            <a:ext cx="7700981" cy="1794033"/>
            <a:chOff x="2355085" y="639302"/>
            <a:chExt cx="7700981" cy="1794033"/>
          </a:xfrm>
        </p:grpSpPr>
        <p:pic>
          <p:nvPicPr>
            <p:cNvPr id="165" name="Рисунок 164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95BF4B-E63D-6B25-E663-92492593D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122" y="639302"/>
              <a:ext cx="1734944" cy="1734944"/>
            </a:xfrm>
            <a:prstGeom prst="rect">
              <a:avLst/>
            </a:prstGeom>
          </p:spPr>
        </p:pic>
        <p:pic>
          <p:nvPicPr>
            <p:cNvPr id="167" name="Рисунок 166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071351-224B-5424-A351-B170E3FA9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063" y="779002"/>
              <a:ext cx="1533832" cy="1533832"/>
            </a:xfrm>
            <a:prstGeom prst="rect">
              <a:avLst/>
            </a:prstGeom>
          </p:spPr>
        </p:pic>
        <p:pic>
          <p:nvPicPr>
            <p:cNvPr id="169" name="Рисунок 168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F6D8C8-AD64-FF4F-04E5-EFD7FEB4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665" y="796224"/>
              <a:ext cx="1399925" cy="1399925"/>
            </a:xfrm>
            <a:prstGeom prst="rect">
              <a:avLst/>
            </a:prstGeom>
          </p:spPr>
        </p:pic>
        <p:pic>
          <p:nvPicPr>
            <p:cNvPr id="171" name="Рисунок 170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0AAB5C-CC63-39D8-ABCB-4CE1633C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551" y="819628"/>
              <a:ext cx="1376521" cy="1376521"/>
            </a:xfrm>
            <a:prstGeom prst="rect">
              <a:avLst/>
            </a:prstGeom>
          </p:spPr>
        </p:pic>
        <p:pic>
          <p:nvPicPr>
            <p:cNvPr id="173" name="Рисунок 172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71B321-825B-38F7-1911-C20D41A3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666" y="742233"/>
              <a:ext cx="1691102" cy="1691102"/>
            </a:xfrm>
            <a:prstGeom prst="rect">
              <a:avLst/>
            </a:prstGeom>
          </p:spPr>
        </p:pic>
        <p:pic>
          <p:nvPicPr>
            <p:cNvPr id="175" name="Рисунок 174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1EC2CB-F506-12C0-66C0-FBF9FF838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085" y="825718"/>
              <a:ext cx="1370432" cy="1370432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31AD788-1060-F631-6B71-71022692F1D5}"/>
              </a:ext>
            </a:extLst>
          </p:cNvPr>
          <p:cNvGrpSpPr/>
          <p:nvPr/>
        </p:nvGrpSpPr>
        <p:grpSpPr>
          <a:xfrm>
            <a:off x="751119" y="3453904"/>
            <a:ext cx="4654320" cy="1123811"/>
            <a:chOff x="751119" y="3453904"/>
            <a:chExt cx="4654320" cy="1123811"/>
          </a:xfrm>
        </p:grpSpPr>
        <p:pic>
          <p:nvPicPr>
            <p:cNvPr id="3" name="Рисунок 2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E20E8B-78C0-1674-CE81-DDD83F20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8517" y="3453904"/>
              <a:ext cx="1068347" cy="1068347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3055E2-33A7-52F3-2394-EE8025034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786" y="3539930"/>
              <a:ext cx="944506" cy="94450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" name="Рисунок 5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DE3576-BEE4-CBDD-16CC-AEE4DDD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3800" flipH="1">
              <a:off x="4543390" y="3568704"/>
              <a:ext cx="862049" cy="86204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3A05C3-16E2-DF59-D55E-7051EFF06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56467" flipH="1">
              <a:off x="1574354" y="3564946"/>
              <a:ext cx="847637" cy="847637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D25907-00AC-6634-3466-BC4E8350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6504" y="3536365"/>
              <a:ext cx="1041350" cy="104135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" name="Рисунок 8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F116EA-E1BD-2AA7-DE66-00760FCC2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119" y="3568697"/>
              <a:ext cx="843887" cy="843887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D1B270E-D65B-496A-4210-33C320EC2DEE}"/>
              </a:ext>
            </a:extLst>
          </p:cNvPr>
          <p:cNvGrpSpPr/>
          <p:nvPr/>
        </p:nvGrpSpPr>
        <p:grpSpPr>
          <a:xfrm>
            <a:off x="751119" y="5190901"/>
            <a:ext cx="4742126" cy="1104733"/>
            <a:chOff x="751119" y="3453905"/>
            <a:chExt cx="4742126" cy="1104733"/>
          </a:xfrm>
        </p:grpSpPr>
        <p:pic>
          <p:nvPicPr>
            <p:cNvPr id="12" name="Рисунок 11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1B863A-050A-F2B9-BB31-BCF99CC35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4898" y="3453905"/>
              <a:ext cx="1068347" cy="1068347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71B065-CB86-0791-7FB3-C039C176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89062" flipH="1">
              <a:off x="3711786" y="3539930"/>
              <a:ext cx="944506" cy="944506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4A07D4-1573-EFFA-BE7A-FAD41CDFB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D617CA3-334B-60B3-9DC6-120C98CC9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6" name="Рисунок 15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CD1645-3B5F-4F1D-12DA-D8BE2A406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4969" y="3517288"/>
              <a:ext cx="1041350" cy="104135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598536-0E9D-14A3-4FC0-9C0F3B67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119" y="3568697"/>
              <a:ext cx="843887" cy="843887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6E5B756-2EC8-B96C-5966-0CCA5EB41CBB}"/>
              </a:ext>
            </a:extLst>
          </p:cNvPr>
          <p:cNvGrpSpPr/>
          <p:nvPr/>
        </p:nvGrpSpPr>
        <p:grpSpPr>
          <a:xfrm>
            <a:off x="6694602" y="3453904"/>
            <a:ext cx="4809126" cy="1132630"/>
            <a:chOff x="584504" y="3453904"/>
            <a:chExt cx="4809126" cy="1132630"/>
          </a:xfrm>
        </p:grpSpPr>
        <p:pic>
          <p:nvPicPr>
            <p:cNvPr id="24" name="Рисунок 23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94A20C-B617-8181-044C-5B15ABC41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4294" flipH="1">
              <a:off x="3637011" y="3453904"/>
              <a:ext cx="1068347" cy="10683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E59B0-6919-876C-ADBA-56E672A1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9124" y="3545184"/>
              <a:ext cx="944506" cy="94450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6" name="Рисунок 25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7C7117-D11F-C0B6-AF74-77EC9AC58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F5318E-F236-B3F6-0F99-86B5C328D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4A18D4-2647-BD23-87A9-71AEA1F25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504" y="3545184"/>
              <a:ext cx="1041350" cy="104135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9" name="Рисунок 28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F595B9-CC0A-88D4-C496-239D6648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66726" flipH="1">
              <a:off x="1505286" y="3633915"/>
              <a:ext cx="843887" cy="843887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9033117-3F34-7BD4-01D3-2CA1A83A6AD9}"/>
              </a:ext>
            </a:extLst>
          </p:cNvPr>
          <p:cNvGrpSpPr/>
          <p:nvPr/>
        </p:nvGrpSpPr>
        <p:grpSpPr>
          <a:xfrm>
            <a:off x="6861217" y="5141018"/>
            <a:ext cx="4739355" cy="1091233"/>
            <a:chOff x="751119" y="3440408"/>
            <a:chExt cx="4739355" cy="1091233"/>
          </a:xfrm>
        </p:grpSpPr>
        <p:pic>
          <p:nvPicPr>
            <p:cNvPr id="31" name="Рисунок 30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20303-CD00-37D1-2932-8D527424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0071" y="3440408"/>
              <a:ext cx="1068347" cy="106834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2" name="Рисунок 31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1B44C-3D68-0BBE-E9A2-54E5A9B33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786" y="3539930"/>
              <a:ext cx="944506" cy="94450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94A5FC-CA2E-535F-AF1B-45E37B04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8329" flipH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53A713-AB62-C608-5C62-5F997C8A3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" name="Рисунок 34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C297D6-D182-7EE9-DBAD-5BF900C6E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9124" y="3490291"/>
              <a:ext cx="1041350" cy="104135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11A4F9-BD44-ECA3-5CAD-7211C3DB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8329" flipH="1">
              <a:off x="751119" y="3568697"/>
              <a:ext cx="843887" cy="843887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77106" y="515740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0763" y="345390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4005" y="515476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65705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597FBE8-6B72-45C9-5C39-73E421723E1C}"/>
              </a:ext>
            </a:extLst>
          </p:cNvPr>
          <p:cNvGrpSpPr/>
          <p:nvPr/>
        </p:nvGrpSpPr>
        <p:grpSpPr>
          <a:xfrm>
            <a:off x="2221090" y="734286"/>
            <a:ext cx="7508957" cy="1569596"/>
            <a:chOff x="2221090" y="734286"/>
            <a:chExt cx="7508957" cy="1569596"/>
          </a:xfrm>
        </p:grpSpPr>
        <p:pic>
          <p:nvPicPr>
            <p:cNvPr id="42" name="Рисунок 41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26FCA-B503-AD24-F5DE-38400FC04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85" y="832362"/>
              <a:ext cx="1387867" cy="13878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ABF40-04DA-0BC2-42A7-0A19756B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679" y="859964"/>
              <a:ext cx="1387867" cy="138786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A06A95-14C2-420E-471C-0D807C99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712" y="734286"/>
              <a:ext cx="1569596" cy="156959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9DC4D5-64FC-2E3E-F0CE-2C18252C2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090" y="744531"/>
              <a:ext cx="1480769" cy="1480769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DBDC47-7C3F-F129-3ECC-60BD445C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147" y="783210"/>
              <a:ext cx="1485900" cy="14859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BAFE7D-4463-44F6-1854-859043A0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608" y="859964"/>
              <a:ext cx="1292398" cy="129239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2C2B8D2-7447-3ACF-7C03-D485C4E7E207}"/>
              </a:ext>
            </a:extLst>
          </p:cNvPr>
          <p:cNvGrpSpPr/>
          <p:nvPr/>
        </p:nvGrpSpPr>
        <p:grpSpPr>
          <a:xfrm>
            <a:off x="586749" y="3469751"/>
            <a:ext cx="4752795" cy="1007960"/>
            <a:chOff x="586749" y="3469751"/>
            <a:chExt cx="4752795" cy="1007960"/>
          </a:xfrm>
        </p:grpSpPr>
        <p:pic>
          <p:nvPicPr>
            <p:cNvPr id="49" name="Рисунок 48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DC7B4-40B6-3F1E-5A20-0EB1FA57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703548" y="3577254"/>
              <a:ext cx="884874" cy="88487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691D5D-2AEC-2269-D7A3-45505794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7226" y="3592837"/>
              <a:ext cx="884874" cy="884874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CAA9D1-8E8C-A47D-E030-F4F5DB8D4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61688" y="3469751"/>
              <a:ext cx="1000741" cy="100074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2" name="Рисунок 51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9D2532-7318-3140-AC42-E1FAC959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6749" y="3521255"/>
              <a:ext cx="944106" cy="944107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53" name="Рисунок 52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2BB1DF-D41A-DC2B-7F75-06097077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33" y="3517984"/>
              <a:ext cx="947378" cy="94737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6D6A0B-6AEA-FBEF-ED26-1D7560B5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5539" y="3597402"/>
              <a:ext cx="824005" cy="82400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F69C0D5-0C01-F470-6A76-CAC8E084BBE1}"/>
              </a:ext>
            </a:extLst>
          </p:cNvPr>
          <p:cNvGrpSpPr/>
          <p:nvPr/>
        </p:nvGrpSpPr>
        <p:grpSpPr>
          <a:xfrm>
            <a:off x="619517" y="5230971"/>
            <a:ext cx="4760733" cy="1009799"/>
            <a:chOff x="638567" y="3505665"/>
            <a:chExt cx="4760733" cy="1009799"/>
          </a:xfrm>
        </p:grpSpPr>
        <p:pic>
          <p:nvPicPr>
            <p:cNvPr id="56" name="Рисунок 55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01D207-EE48-DE44-63A3-309A98949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567" y="3578350"/>
              <a:ext cx="884874" cy="8848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5D224A-27DE-E4CD-92AB-A2946E508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071" y="3594853"/>
              <a:ext cx="884874" cy="88487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341EC5-C553-304A-D113-B1C205028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76690" y="3514723"/>
              <a:ext cx="1000741" cy="1000741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A9B643-C1E7-3E4B-80B8-546AC1CF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5194" y="3514723"/>
              <a:ext cx="944106" cy="94410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0" name="Рисунок 59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83FFBF-D64A-4FDF-E342-DD65FCF2D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9771" y="3505665"/>
              <a:ext cx="947378" cy="94737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61" name="Рисунок 60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C85D77-C322-1456-AF42-4070034E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5862" y="3563371"/>
              <a:ext cx="824005" cy="82400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DB3611B-3ACB-FA91-52F6-C1D4A13D4131}"/>
              </a:ext>
            </a:extLst>
          </p:cNvPr>
          <p:cNvGrpSpPr/>
          <p:nvPr/>
        </p:nvGrpSpPr>
        <p:grpSpPr>
          <a:xfrm>
            <a:off x="6686696" y="3483702"/>
            <a:ext cx="4870237" cy="1009349"/>
            <a:chOff x="567003" y="3492937"/>
            <a:chExt cx="4870237" cy="1009349"/>
          </a:xfrm>
        </p:grpSpPr>
        <p:pic>
          <p:nvPicPr>
            <p:cNvPr id="63" name="Рисунок 62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226E09-CC01-D126-BEB6-23806FC59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2612" y="3566779"/>
              <a:ext cx="884874" cy="88487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CAE1B8-8C08-7E05-9ADF-B2BCCD59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071" y="3594853"/>
              <a:ext cx="884874" cy="8848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65" name="Рисунок 64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985715-E558-69D9-4336-6A423C22D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6499" y="3492937"/>
              <a:ext cx="1000741" cy="100074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6" name="Рисунок 65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7BA4DA-4EB3-2437-AC85-9342A8F41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003" y="3499529"/>
              <a:ext cx="1002756" cy="100275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7" name="Рисунок 66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BC861E-5612-DF30-FAA2-2334882F8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31870" flipH="1">
              <a:off x="3681875" y="3545720"/>
              <a:ext cx="947378" cy="94737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6A331-7368-C5D0-86E5-7C90A6E42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5956" flipH="1">
              <a:off x="1340654" y="3594853"/>
              <a:ext cx="824005" cy="824005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A72910F-7FF6-9DE1-33F6-9B7138E51607}"/>
              </a:ext>
            </a:extLst>
          </p:cNvPr>
          <p:cNvGrpSpPr/>
          <p:nvPr/>
        </p:nvGrpSpPr>
        <p:grpSpPr>
          <a:xfrm>
            <a:off x="6716021" y="5186693"/>
            <a:ext cx="4787549" cy="1000741"/>
            <a:chOff x="586749" y="3514723"/>
            <a:chExt cx="4787549" cy="1000741"/>
          </a:xfrm>
        </p:grpSpPr>
        <p:pic>
          <p:nvPicPr>
            <p:cNvPr id="70" name="Рисунок 6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24234-B7BD-F441-DCFB-57088067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3548" y="3577254"/>
              <a:ext cx="884874" cy="88487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71" name="Рисунок 70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BE2542-8F30-4FCA-756E-C38E60172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86071" y="3594853"/>
              <a:ext cx="884874" cy="88487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D366AE-655A-886D-73A4-4CEE5D4D2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6984" flipH="1">
              <a:off x="2876690" y="3514723"/>
              <a:ext cx="1000741" cy="1000741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69D9-C5E6-01F3-5FBE-76ABD3B8E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6749" y="3521255"/>
              <a:ext cx="944106" cy="94410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C29FB-86FF-1648-4A72-2C1004AB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920" y="3545916"/>
              <a:ext cx="947378" cy="947378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781B31-A49A-1EF4-EC25-2D857A70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2016" y="3602759"/>
              <a:ext cx="824005" cy="824005"/>
            </a:xfrm>
            <a:prstGeom prst="rect">
              <a:avLst/>
            </a:prstGeom>
          </p:spPr>
        </p:pic>
      </p:grp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EF86A43-4E4C-1DEF-B55A-472FC0F20C6A}"/>
              </a:ext>
            </a:extLst>
          </p:cNvPr>
          <p:cNvSpPr/>
          <p:nvPr/>
        </p:nvSpPr>
        <p:spPr>
          <a:xfrm>
            <a:off x="6791631" y="515476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A7692FF-AA41-9743-A8B1-F5981FA60D58}"/>
              </a:ext>
            </a:extLst>
          </p:cNvPr>
          <p:cNvSpPr/>
          <p:nvPr/>
        </p:nvSpPr>
        <p:spPr>
          <a:xfrm>
            <a:off x="6799337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A428046F-386A-4A22-0680-6422F4D54494}"/>
              </a:ext>
            </a:extLst>
          </p:cNvPr>
          <p:cNvSpPr/>
          <p:nvPr/>
        </p:nvSpPr>
        <p:spPr>
          <a:xfrm>
            <a:off x="674094" y="515064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8F58128F-DFCE-EEDA-E653-A493ADDAA79F}"/>
              </a:ext>
            </a:extLst>
          </p:cNvPr>
          <p:cNvSpPr/>
          <p:nvPr/>
        </p:nvSpPr>
        <p:spPr>
          <a:xfrm>
            <a:off x="668370" y="34512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167B232-4137-98C9-40ED-63F3AADEEA18}"/>
              </a:ext>
            </a:extLst>
          </p:cNvPr>
          <p:cNvGrpSpPr/>
          <p:nvPr/>
        </p:nvGrpSpPr>
        <p:grpSpPr>
          <a:xfrm>
            <a:off x="2172212" y="722874"/>
            <a:ext cx="7570012" cy="1577874"/>
            <a:chOff x="2162687" y="703824"/>
            <a:chExt cx="7570012" cy="1577874"/>
          </a:xfrm>
        </p:grpSpPr>
        <p:pic>
          <p:nvPicPr>
            <p:cNvPr id="85" name="Рисунок 84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0C1B29-A090-9B7B-DFD0-4F73B6246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64" y="703824"/>
              <a:ext cx="1282022" cy="157787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78C2C4-69F2-9A1F-D4AA-C6F41CC46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027" y="718491"/>
              <a:ext cx="1529429" cy="1529429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9AB85D-D034-8555-99D5-68A44A5E9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396" y="729227"/>
              <a:ext cx="1462751" cy="146275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0C3C72D5-7F9C-8B95-3F05-174F4F62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7361" y="879548"/>
              <a:ext cx="1402139" cy="1402139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98F43A-9003-E711-3C78-892A67627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042" y="885875"/>
              <a:ext cx="1295657" cy="12956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A7F207-0376-C61D-A09A-5720D979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687" y="752168"/>
              <a:ext cx="1439810" cy="143981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F48BA3B-CF8B-4D61-E02D-9520E79DF86C}"/>
              </a:ext>
            </a:extLst>
          </p:cNvPr>
          <p:cNvGrpSpPr/>
          <p:nvPr/>
        </p:nvGrpSpPr>
        <p:grpSpPr>
          <a:xfrm>
            <a:off x="685206" y="3477283"/>
            <a:ext cx="4714081" cy="996139"/>
            <a:chOff x="685206" y="3477283"/>
            <a:chExt cx="4714081" cy="996139"/>
          </a:xfrm>
        </p:grpSpPr>
        <p:pic>
          <p:nvPicPr>
            <p:cNvPr id="92" name="Рисунок 91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04A710-F0D3-BD3C-3515-E4EC56CE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9139" y="3477283"/>
              <a:ext cx="809362" cy="99613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3" name="Рисунок 92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4DF0A2-910F-90A4-C126-9F05CDDF6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0087" flipH="1">
              <a:off x="3665123" y="3486543"/>
              <a:ext cx="965555" cy="965555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0D1B87-D18F-9AC1-A405-4A6A49AF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12345" y="3492530"/>
              <a:ext cx="923460" cy="92346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2CB83077-1D27-06D1-4632-34DB3AEB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677699" flipH="1">
              <a:off x="4430953" y="3479018"/>
              <a:ext cx="968334" cy="96833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D227C-B855-90BB-3723-B78B28BA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206" y="3634128"/>
              <a:ext cx="817970" cy="817970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BADC08-0A90-6875-121E-2C9F486FC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3478" y="3529372"/>
              <a:ext cx="908977" cy="908977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EACC0119-2952-A577-D1AE-904E87C14FE7}"/>
              </a:ext>
            </a:extLst>
          </p:cNvPr>
          <p:cNvGrpSpPr/>
          <p:nvPr/>
        </p:nvGrpSpPr>
        <p:grpSpPr>
          <a:xfrm>
            <a:off x="559993" y="5183647"/>
            <a:ext cx="4819902" cy="1037269"/>
            <a:chOff x="584712" y="3477283"/>
            <a:chExt cx="4819902" cy="1037269"/>
          </a:xfrm>
        </p:grpSpPr>
        <p:pic>
          <p:nvPicPr>
            <p:cNvPr id="99" name="Рисунок 98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5EED88-20D0-7960-FBE3-876C1D2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9139" y="3477283"/>
              <a:ext cx="809362" cy="996139"/>
            </a:xfrm>
            <a:prstGeom prst="rect">
              <a:avLst/>
            </a:prstGeom>
          </p:spPr>
        </p:pic>
        <p:pic>
          <p:nvPicPr>
            <p:cNvPr id="100" name="Рисунок 9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A9FF00-F1E7-4F92-1C1E-C8E201BB7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9059" y="3533530"/>
              <a:ext cx="965555" cy="965555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01" name="Рисунок 100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8FF65A-D82B-0582-1C65-399A80558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9687" y="3531322"/>
              <a:ext cx="923460" cy="923460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59CA314A-6AA5-B451-3064-EC87DF9D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761114" y="3546218"/>
              <a:ext cx="968334" cy="96833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3" name="Рисунок 102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67B0E-5C92-D8D6-198A-CE77BFCA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2520" flipH="1">
              <a:off x="3724581" y="3598810"/>
              <a:ext cx="817970" cy="817970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6F436C-3BA9-7A1F-F210-5C0F3C2BE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FE5F1EFC-AD51-B462-BD0E-C1D1E920B0B1}"/>
              </a:ext>
            </a:extLst>
          </p:cNvPr>
          <p:cNvGrpSpPr/>
          <p:nvPr/>
        </p:nvGrpSpPr>
        <p:grpSpPr>
          <a:xfrm>
            <a:off x="6704856" y="3485284"/>
            <a:ext cx="4779078" cy="1031831"/>
            <a:chOff x="584712" y="3477283"/>
            <a:chExt cx="4779078" cy="1031831"/>
          </a:xfrm>
        </p:grpSpPr>
        <p:pic>
          <p:nvPicPr>
            <p:cNvPr id="106" name="Рисунок 105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2B604-500B-83EC-8713-1C4192932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2059139" y="3477283"/>
              <a:ext cx="809362" cy="996139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4FC75C-6CBD-AE22-A73C-7AA516EF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70922">
              <a:off x="3665123" y="3486543"/>
              <a:ext cx="965555" cy="965555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717547-6E87-00B4-E32E-9DAC707E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6813" y="3522119"/>
              <a:ext cx="923460" cy="92346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40AD4ADA-8F6C-BA0B-BFCB-86EEEBBC4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14506" y="3540780"/>
              <a:ext cx="968334" cy="968334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51B9FB-5AFE-E356-E422-014616C9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20" y="3592215"/>
              <a:ext cx="817970" cy="817970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AD8695-AF01-331B-EC3C-9B6CC762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923BEB90-6905-21B0-7D6A-3915B271A44C}"/>
              </a:ext>
            </a:extLst>
          </p:cNvPr>
          <p:cNvGrpSpPr/>
          <p:nvPr/>
        </p:nvGrpSpPr>
        <p:grpSpPr>
          <a:xfrm>
            <a:off x="6704856" y="5183647"/>
            <a:ext cx="4779078" cy="1023192"/>
            <a:chOff x="584712" y="3485922"/>
            <a:chExt cx="4779078" cy="1023192"/>
          </a:xfrm>
        </p:grpSpPr>
        <p:pic>
          <p:nvPicPr>
            <p:cNvPr id="113" name="Рисунок 112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3893E5-F2F6-3485-2A5F-AEDAF01B0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1825" y="3490307"/>
              <a:ext cx="809362" cy="996139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114" name="Рисунок 113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48EE6-EBFC-EB0B-B3BA-E4D4E4DD4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8365" y="3533656"/>
              <a:ext cx="965555" cy="96555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B345FD-6FF6-D27F-D040-C22914E6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3658" y="3485922"/>
              <a:ext cx="923460" cy="923460"/>
            </a:xfrm>
            <a:prstGeom prst="rect">
              <a:avLst/>
            </a:prstGeom>
          </p:spPr>
        </p:pic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DA8ACD3C-5319-52BF-3CB9-97EA42DA0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4607795" flipH="1">
              <a:off x="1214506" y="3540780"/>
              <a:ext cx="968334" cy="968334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C33AD2-1C5A-FEBB-FE6A-C7273BEFA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20" y="3592215"/>
              <a:ext cx="817970" cy="81797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336E58-089C-9643-9A44-72D8C6E4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176A71D6-1DAC-C912-CF92-7D2EB358EFAD}"/>
              </a:ext>
            </a:extLst>
          </p:cNvPr>
          <p:cNvSpPr/>
          <p:nvPr/>
        </p:nvSpPr>
        <p:spPr>
          <a:xfrm>
            <a:off x="6815969" y="343596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4B422730-5082-4586-0B2C-D39AE185D0B1}"/>
              </a:ext>
            </a:extLst>
          </p:cNvPr>
          <p:cNvSpPr/>
          <p:nvPr/>
        </p:nvSpPr>
        <p:spPr>
          <a:xfrm>
            <a:off x="683969" y="51421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8E73FE44-293D-CA50-1B8F-72DEBD01583C}"/>
              </a:ext>
            </a:extLst>
          </p:cNvPr>
          <p:cNvSpPr/>
          <p:nvPr/>
        </p:nvSpPr>
        <p:spPr>
          <a:xfrm>
            <a:off x="6801507" y="512782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876C0CC6-FBC6-E7B5-05D9-5DC7B4309AA5}"/>
              </a:ext>
            </a:extLst>
          </p:cNvPr>
          <p:cNvSpPr/>
          <p:nvPr/>
        </p:nvSpPr>
        <p:spPr>
          <a:xfrm>
            <a:off x="686982" y="343117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B3F76FE4-B59A-C031-1850-ADEB5F8F5B66}"/>
              </a:ext>
            </a:extLst>
          </p:cNvPr>
          <p:cNvGrpSpPr/>
          <p:nvPr/>
        </p:nvGrpSpPr>
        <p:grpSpPr>
          <a:xfrm>
            <a:off x="2320413" y="763901"/>
            <a:ext cx="7695513" cy="1522099"/>
            <a:chOff x="2349737" y="798511"/>
            <a:chExt cx="7695513" cy="1522099"/>
          </a:xfrm>
        </p:grpSpPr>
        <p:pic>
          <p:nvPicPr>
            <p:cNvPr id="124" name="Рисунок 123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BAAD1D-7BDE-CCF7-46DE-FCFC47BB8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124" y="798511"/>
              <a:ext cx="1381126" cy="1381126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D30815-1C35-DAF8-709A-4A62F6E04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628" y="959375"/>
              <a:ext cx="1171268" cy="1171268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47BE43-EE12-5ACB-DD67-2EB46D695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433" y="898197"/>
              <a:ext cx="1293624" cy="1293624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B19C7AD-3BB7-3C63-7399-103D4DC23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1430" y="867682"/>
              <a:ext cx="1452928" cy="1452928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A35DAC-236B-B0CF-C2C3-A931F8506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975" y="867682"/>
              <a:ext cx="1293624" cy="129362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EBB2A4-D8C2-EEF0-A81E-55A31B770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737" y="882190"/>
              <a:ext cx="1381125" cy="1381125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12318CD2-2E6F-9908-CEA5-79C590E9D29B}"/>
              </a:ext>
            </a:extLst>
          </p:cNvPr>
          <p:cNvGrpSpPr/>
          <p:nvPr/>
        </p:nvGrpSpPr>
        <p:grpSpPr>
          <a:xfrm>
            <a:off x="763179" y="3534380"/>
            <a:ext cx="4554465" cy="955768"/>
            <a:chOff x="843529" y="3521274"/>
            <a:chExt cx="4554465" cy="955768"/>
          </a:xfrm>
        </p:grpSpPr>
        <p:pic>
          <p:nvPicPr>
            <p:cNvPr id="131" name="Рисунок 130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E5B20D-03E0-A8CE-69D1-0C91E7FEA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9774" flipH="1">
              <a:off x="2181083" y="3521274"/>
              <a:ext cx="881919" cy="881920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2DBED7-5D88-761F-2057-A7713C14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529" y="3613113"/>
              <a:ext cx="747914" cy="747914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52FEAB-50F1-CA8E-26E2-7637C319A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949" y="3600134"/>
              <a:ext cx="826045" cy="82604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E4687465-2012-293D-384D-3A2E524FD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86851" y="3549273"/>
              <a:ext cx="927769" cy="927769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64994-72EA-3F75-DCCC-C05578CF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5128" y="3563317"/>
              <a:ext cx="826045" cy="82604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36" name="Рисунок 135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7655E1-30E5-C883-8B94-F97BFABCD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4388" y="3545406"/>
              <a:ext cx="881919" cy="88191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9B7E9FBF-E1E9-D786-1526-9FA069324764}"/>
              </a:ext>
            </a:extLst>
          </p:cNvPr>
          <p:cNvGrpSpPr/>
          <p:nvPr/>
        </p:nvGrpSpPr>
        <p:grpSpPr>
          <a:xfrm>
            <a:off x="686361" y="5205963"/>
            <a:ext cx="4770899" cy="1033579"/>
            <a:chOff x="729978" y="3515103"/>
            <a:chExt cx="4770899" cy="1033579"/>
          </a:xfrm>
        </p:grpSpPr>
        <p:pic>
          <p:nvPicPr>
            <p:cNvPr id="138" name="Рисунок 137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2022F-64EE-F149-0EFE-B6996F3C0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8958" y="3515103"/>
              <a:ext cx="881919" cy="881920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35BC1F-A588-2FA9-0A80-F4C2D98A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9844" y="3621868"/>
              <a:ext cx="747914" cy="747914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40" name="Рисунок 139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D58D81-BB99-7B7A-B15A-896DE6CD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14162" y="3582803"/>
              <a:ext cx="826045" cy="826045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89F541C7-AA24-286B-3121-946CD8111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262150" flipH="1">
              <a:off x="3116064" y="3620913"/>
              <a:ext cx="927769" cy="9277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B938A-4B95-5593-D4C5-495AC0ED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2055" y="3563317"/>
              <a:ext cx="826045" cy="82604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43" name="Рисунок 142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9DD920-269A-3E89-C87C-4717D2BF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9978" y="3554298"/>
              <a:ext cx="881919" cy="88191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10BFF254-31F5-94FD-3C1F-BBF9C77E624D}"/>
              </a:ext>
            </a:extLst>
          </p:cNvPr>
          <p:cNvGrpSpPr/>
          <p:nvPr/>
        </p:nvGrpSpPr>
        <p:grpSpPr>
          <a:xfrm>
            <a:off x="6880099" y="3499255"/>
            <a:ext cx="4649831" cy="927769"/>
            <a:chOff x="760702" y="3555119"/>
            <a:chExt cx="4649831" cy="927769"/>
          </a:xfrm>
        </p:grpSpPr>
        <p:pic>
          <p:nvPicPr>
            <p:cNvPr id="145" name="Рисунок 144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0F7128-C48C-B79B-B916-2BC60E54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8900" y="3576540"/>
              <a:ext cx="881919" cy="881920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43314-39AB-6811-8578-6A3F32DBD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76332" flipH="1">
              <a:off x="3843425" y="3600827"/>
              <a:ext cx="747914" cy="747914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BE12A7-D40E-0E5C-9D4D-09B04F4C6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4488" y="3611069"/>
              <a:ext cx="826045" cy="826045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982CC494-3680-B317-0DAB-BD640E431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04159" y="3555119"/>
              <a:ext cx="927769" cy="92776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49" name="Рисунок 148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CF7CE7-EC6F-BC36-0A14-06EB5713E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2915" flipH="1">
              <a:off x="2192884" y="3593976"/>
              <a:ext cx="826045" cy="826045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E6FE39-8ECA-69C5-AF6F-819A7183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0702" y="3583131"/>
              <a:ext cx="881919" cy="88191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B05944F8-1658-452F-9BEC-3E20AC240AB6}"/>
              </a:ext>
            </a:extLst>
          </p:cNvPr>
          <p:cNvGrpSpPr/>
          <p:nvPr/>
        </p:nvGrpSpPr>
        <p:grpSpPr>
          <a:xfrm>
            <a:off x="6815969" y="5204841"/>
            <a:ext cx="4717861" cy="962789"/>
            <a:chOff x="682606" y="3547847"/>
            <a:chExt cx="4717861" cy="962789"/>
          </a:xfrm>
        </p:grpSpPr>
        <p:pic>
          <p:nvPicPr>
            <p:cNvPr id="152" name="Рисунок 151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CEDA5B-B99E-D242-7E10-5AC634B4E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79487" flipH="1">
              <a:off x="3026534" y="3628716"/>
              <a:ext cx="881919" cy="881920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815A8-3738-C5D3-AB0D-52EDA81F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2234" y="3610857"/>
              <a:ext cx="747914" cy="747914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154" name="Рисунок 153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EF6E65-4049-8647-5DE8-38EE68F75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59796" flipH="1">
              <a:off x="1504648" y="3608438"/>
              <a:ext cx="826045" cy="826045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0B661632-74D7-1BAE-C2FF-23B4A4A9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72698" y="3547847"/>
              <a:ext cx="927769" cy="92776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DA1818-1B1D-8ED6-218A-4685DE9A6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1247" y="3571791"/>
              <a:ext cx="826045" cy="826045"/>
            </a:xfrm>
            <a:prstGeom prst="rect">
              <a:avLst/>
            </a:prstGeom>
          </p:spPr>
        </p:pic>
        <p:pic>
          <p:nvPicPr>
            <p:cNvPr id="157" name="Рисунок 156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DA05D5-E25E-E998-2930-FF155E388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72581"/>
              <a:ext cx="881919" cy="881919"/>
            </a:xfrm>
            <a:prstGeom prst="rect">
              <a:avLst/>
            </a:prstGeom>
          </p:spPr>
        </p:pic>
      </p:grp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4B39F9A0-775E-4F0E-F3B2-AE046C8ABF80}"/>
              </a:ext>
            </a:extLst>
          </p:cNvPr>
          <p:cNvSpPr/>
          <p:nvPr/>
        </p:nvSpPr>
        <p:spPr>
          <a:xfrm>
            <a:off x="688350" y="515151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0E0412F8-4162-8163-823D-1F5A3B905404}"/>
              </a:ext>
            </a:extLst>
          </p:cNvPr>
          <p:cNvSpPr/>
          <p:nvPr/>
        </p:nvSpPr>
        <p:spPr>
          <a:xfrm>
            <a:off x="6819711" y="34459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038A9DA5-7D08-8683-C410-57A054CAF9C8}"/>
              </a:ext>
            </a:extLst>
          </p:cNvPr>
          <p:cNvSpPr/>
          <p:nvPr/>
        </p:nvSpPr>
        <p:spPr>
          <a:xfrm>
            <a:off x="6805249" y="515114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66064940-9C0D-E9A6-6233-9C6927C78DB0}"/>
              </a:ext>
            </a:extLst>
          </p:cNvPr>
          <p:cNvSpPr/>
          <p:nvPr/>
        </p:nvSpPr>
        <p:spPr>
          <a:xfrm>
            <a:off x="683969" y="345484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00DB9276-2E85-BD43-7D47-081758CCA305}"/>
              </a:ext>
            </a:extLst>
          </p:cNvPr>
          <p:cNvGrpSpPr/>
          <p:nvPr/>
        </p:nvGrpSpPr>
        <p:grpSpPr>
          <a:xfrm>
            <a:off x="2359730" y="808962"/>
            <a:ext cx="7453605" cy="1468220"/>
            <a:chOff x="2367194" y="812883"/>
            <a:chExt cx="7453605" cy="1468220"/>
          </a:xfrm>
        </p:grpSpPr>
        <p:pic>
          <p:nvPicPr>
            <p:cNvPr id="163" name="Рисунок 162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D60370-7FF2-B51E-46F3-FFF5D1CC4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643" y="933592"/>
              <a:ext cx="1240156" cy="1240156"/>
            </a:xfrm>
            <a:prstGeom prst="rect">
              <a:avLst/>
            </a:prstGeom>
          </p:spPr>
        </p:pic>
        <p:pic>
          <p:nvPicPr>
            <p:cNvPr id="164" name="Рисунок 163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6FA16B-D2A0-CA82-52A3-82142F16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196" y="826236"/>
              <a:ext cx="1454867" cy="1454867"/>
            </a:xfrm>
            <a:prstGeom prst="rect">
              <a:avLst/>
            </a:prstGeom>
          </p:spPr>
        </p:pic>
        <p:pic>
          <p:nvPicPr>
            <p:cNvPr id="166" name="Рисунок 165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EC2592-C1EC-E921-79F6-1CE8BF6B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631" y="845046"/>
              <a:ext cx="1386272" cy="1386272"/>
            </a:xfrm>
            <a:prstGeom prst="rect">
              <a:avLst/>
            </a:prstGeom>
          </p:spPr>
        </p:pic>
        <p:pic>
          <p:nvPicPr>
            <p:cNvPr id="168" name="Рисунок 167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31C656-56E2-392E-B0C6-AD9B1BE73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128" y="829577"/>
              <a:ext cx="1363487" cy="1363487"/>
            </a:xfrm>
            <a:prstGeom prst="rect">
              <a:avLst/>
            </a:prstGeom>
          </p:spPr>
        </p:pic>
        <p:pic>
          <p:nvPicPr>
            <p:cNvPr id="170" name="Рисунок 169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1F8009-22A0-BE3F-0F2B-903A64413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946" y="825948"/>
              <a:ext cx="1386271" cy="1386271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F8FA3F-1B47-6671-9007-829283445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194" y="812883"/>
              <a:ext cx="1454867" cy="1454867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F3F9E969-47A5-7057-32B8-DC00F93B77AB}"/>
              </a:ext>
            </a:extLst>
          </p:cNvPr>
          <p:cNvGrpSpPr/>
          <p:nvPr/>
        </p:nvGrpSpPr>
        <p:grpSpPr>
          <a:xfrm>
            <a:off x="764953" y="3517991"/>
            <a:ext cx="4615708" cy="939407"/>
            <a:chOff x="777655" y="3538475"/>
            <a:chExt cx="4615708" cy="939407"/>
          </a:xfrm>
        </p:grpSpPr>
        <p:pic>
          <p:nvPicPr>
            <p:cNvPr id="177" name="Рисунок 176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70AF9D-FB55-E028-2663-D51435D9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655" y="3589696"/>
              <a:ext cx="766135" cy="766135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C9B795-02F3-1CB5-85DD-D163E5BD3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5373" y="3538653"/>
              <a:ext cx="898778" cy="89877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79" name="Рисунок 178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7E0EFE-304C-61AF-EC51-55E07E036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80" name="Рисунок 179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70B4B4-5EA5-3CE2-7993-82B4E928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14937" flipH="1">
              <a:off x="2946087" y="3540717"/>
              <a:ext cx="842326" cy="842326"/>
            </a:xfrm>
            <a:prstGeom prst="rect">
              <a:avLst/>
            </a:prstGeom>
          </p:spPr>
        </p:pic>
        <p:pic>
          <p:nvPicPr>
            <p:cNvPr id="181" name="Рисунок 180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2ADB22-EB55-F76E-1627-36B890438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1118" y="3538475"/>
              <a:ext cx="856401" cy="85640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82" name="Рисунок 181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3F7A8F-7B39-5916-EAEC-47F216B9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4585" y="3579104"/>
              <a:ext cx="898778" cy="898778"/>
            </a:xfrm>
            <a:prstGeom prst="rect">
              <a:avLst/>
            </a:prstGeom>
          </p:spPr>
        </p:pic>
      </p:grp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13241F4E-BC8D-575D-0ABE-C0AFEEAF4347}"/>
              </a:ext>
            </a:extLst>
          </p:cNvPr>
          <p:cNvGrpSpPr/>
          <p:nvPr/>
        </p:nvGrpSpPr>
        <p:grpSpPr>
          <a:xfrm>
            <a:off x="631065" y="5249670"/>
            <a:ext cx="4667702" cy="907027"/>
            <a:chOff x="682606" y="3530404"/>
            <a:chExt cx="4667702" cy="907027"/>
          </a:xfrm>
        </p:grpSpPr>
        <p:pic>
          <p:nvPicPr>
            <p:cNvPr id="184" name="Рисунок 183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BBA1D7-5F8C-013E-D3ED-1D6288423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16122" flipH="1">
              <a:off x="1560100" y="3595406"/>
              <a:ext cx="766135" cy="766135"/>
            </a:xfrm>
            <a:prstGeom prst="rect">
              <a:avLst/>
            </a:prstGeom>
          </p:spPr>
        </p:pic>
        <p:pic>
          <p:nvPicPr>
            <p:cNvPr id="185" name="Рисунок 184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3F5193-612A-2E77-5109-BD3846506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05373" y="3538653"/>
              <a:ext cx="898778" cy="898778"/>
            </a:xfrm>
            <a:prstGeom prst="rect">
              <a:avLst/>
            </a:prstGeom>
          </p:spPr>
        </p:pic>
        <p:pic>
          <p:nvPicPr>
            <p:cNvPr id="186" name="Рисунок 185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B173D9-8CC8-D3C5-93F6-F9B83078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DFB697-6E8F-3AC4-B1D1-97BA76A6A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7982" y="3557310"/>
              <a:ext cx="842326" cy="84232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88" name="Рисунок 187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2BA363-EC85-C37F-DC49-6777F3CEC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4152" y="3533003"/>
              <a:ext cx="856401" cy="8564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89" name="Рисунок 188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3020FD-24AD-40B3-13FC-5A415AD69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30404"/>
              <a:ext cx="898778" cy="898778"/>
            </a:xfrm>
            <a:prstGeom prst="rect">
              <a:avLst/>
            </a:prstGeom>
          </p:spPr>
        </p:pic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F2CB9F07-EF6B-33FB-49C1-23153194A876}"/>
              </a:ext>
            </a:extLst>
          </p:cNvPr>
          <p:cNvGrpSpPr/>
          <p:nvPr/>
        </p:nvGrpSpPr>
        <p:grpSpPr>
          <a:xfrm>
            <a:off x="6796182" y="3508556"/>
            <a:ext cx="4588698" cy="924032"/>
            <a:chOff x="698547" y="3509171"/>
            <a:chExt cx="4588698" cy="924032"/>
          </a:xfrm>
        </p:grpSpPr>
        <p:pic>
          <p:nvPicPr>
            <p:cNvPr id="191" name="Рисунок 190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F470B2-B20D-9D9C-987B-0512E06D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1110" y="3604975"/>
              <a:ext cx="766135" cy="7661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20" name="Рисунок 31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1C106F-D6E9-5947-D324-EBA79A204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2031" y="3510535"/>
              <a:ext cx="898778" cy="89877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21" name="Рисунок 320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C8F9A9-367C-A456-08B7-011739F35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9516" y="3559841"/>
              <a:ext cx="856402" cy="856402"/>
            </a:xfrm>
            <a:prstGeom prst="rect">
              <a:avLst/>
            </a:prstGeom>
          </p:spPr>
        </p:pic>
        <p:pic>
          <p:nvPicPr>
            <p:cNvPr id="322" name="Рисунок 321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50DCAE-9753-095B-24B8-CB767A0D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99393" flipH="1">
              <a:off x="3678252" y="3590877"/>
              <a:ext cx="842326" cy="842326"/>
            </a:xfrm>
            <a:prstGeom prst="rect">
              <a:avLst/>
            </a:prstGeom>
          </p:spPr>
        </p:pic>
        <p:pic>
          <p:nvPicPr>
            <p:cNvPr id="323" name="Рисунок 322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12BAA-BB17-97B9-D3A9-0624258A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3912" y="3567268"/>
              <a:ext cx="856401" cy="856401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324" name="Рисунок 323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0B9516-492A-7235-2807-7A3BE62D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1776" flipH="1">
              <a:off x="698547" y="3509171"/>
              <a:ext cx="898778" cy="898778"/>
            </a:xfrm>
            <a:prstGeom prst="rect">
              <a:avLst/>
            </a:prstGeom>
          </p:spPr>
        </p:pic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A0C549E4-E16F-CBBA-A60A-8D9D10E7A90D}"/>
              </a:ext>
            </a:extLst>
          </p:cNvPr>
          <p:cNvGrpSpPr/>
          <p:nvPr/>
        </p:nvGrpSpPr>
        <p:grpSpPr>
          <a:xfrm>
            <a:off x="6780241" y="5233145"/>
            <a:ext cx="4604639" cy="907027"/>
            <a:chOff x="682606" y="3530404"/>
            <a:chExt cx="4604639" cy="907027"/>
          </a:xfrm>
        </p:grpSpPr>
        <p:pic>
          <p:nvPicPr>
            <p:cNvPr id="326" name="Рисунок 325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1D247D-0358-1917-D347-900BC1143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521110" y="3604975"/>
              <a:ext cx="766135" cy="766135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412517-72B3-2716-B1CB-7E0ED9DE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5373" y="3538653"/>
              <a:ext cx="898778" cy="89877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328" name="Рисунок 327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6439A-94AF-48BB-78EF-47CA9A7AA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29" name="Рисунок 328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620E0F-F077-0DA8-C816-3977498BC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0314" flipH="1">
              <a:off x="2946087" y="3540717"/>
              <a:ext cx="842326" cy="842326"/>
            </a:xfrm>
            <a:prstGeom prst="rect">
              <a:avLst/>
            </a:prstGeom>
          </p:spPr>
        </p:pic>
        <p:pic>
          <p:nvPicPr>
            <p:cNvPr id="330" name="Рисунок 329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28771-653D-C863-3845-467E04DB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1118" y="3538475"/>
              <a:ext cx="856401" cy="856401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31" name="Рисунок 330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9F4A32-8350-3B3C-3684-7343E4E7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30404"/>
              <a:ext cx="898778" cy="898778"/>
            </a:xfrm>
            <a:prstGeom prst="rect">
              <a:avLst/>
            </a:prstGeom>
          </p:spPr>
        </p:pic>
      </p:grpSp>
      <p:sp>
        <p:nvSpPr>
          <p:cNvPr id="158" name="Прямоугольник: скругленные углы 157">
            <a:extLst>
              <a:ext uri="{FF2B5EF4-FFF2-40B4-BE49-F238E27FC236}">
                <a16:creationId xmlns:a16="http://schemas.microsoft.com/office/drawing/2014/main" id="{BD6E614E-0F83-E236-3679-EE3B48CF6991}"/>
              </a:ext>
            </a:extLst>
          </p:cNvPr>
          <p:cNvSpPr/>
          <p:nvPr/>
        </p:nvSpPr>
        <p:spPr>
          <a:xfrm>
            <a:off x="6791873" y="515034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9" name="Прямоугольник: скругленные углы 158">
            <a:extLst>
              <a:ext uri="{FF2B5EF4-FFF2-40B4-BE49-F238E27FC236}">
                <a16:creationId xmlns:a16="http://schemas.microsoft.com/office/drawing/2014/main" id="{18E3D814-FE09-F68C-2936-404D8ABF55B2}"/>
              </a:ext>
            </a:extLst>
          </p:cNvPr>
          <p:cNvSpPr/>
          <p:nvPr/>
        </p:nvSpPr>
        <p:spPr>
          <a:xfrm>
            <a:off x="667266" y="515427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0" name="Прямоугольник: скругленные углы 159">
            <a:extLst>
              <a:ext uri="{FF2B5EF4-FFF2-40B4-BE49-F238E27FC236}">
                <a16:creationId xmlns:a16="http://schemas.microsoft.com/office/drawing/2014/main" id="{0E149029-325A-93E5-DF2A-2268C5BBC7FE}"/>
              </a:ext>
            </a:extLst>
          </p:cNvPr>
          <p:cNvSpPr/>
          <p:nvPr/>
        </p:nvSpPr>
        <p:spPr>
          <a:xfrm>
            <a:off x="6798627" y="345404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1" name="Прямоугольник: скругленные углы 160">
            <a:extLst>
              <a:ext uri="{FF2B5EF4-FFF2-40B4-BE49-F238E27FC236}">
                <a16:creationId xmlns:a16="http://schemas.microsoft.com/office/drawing/2014/main" id="{DD4F4FB4-B0A0-C5EE-0AA6-64D9D828AE28}"/>
              </a:ext>
            </a:extLst>
          </p:cNvPr>
          <p:cNvSpPr/>
          <p:nvPr/>
        </p:nvSpPr>
        <p:spPr>
          <a:xfrm>
            <a:off x="665274" y="344148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626FC59F-C3D3-6DEB-F9BE-5E7F31FEFA72}"/>
              </a:ext>
            </a:extLst>
          </p:cNvPr>
          <p:cNvGrpSpPr/>
          <p:nvPr/>
        </p:nvGrpSpPr>
        <p:grpSpPr>
          <a:xfrm>
            <a:off x="2377769" y="731998"/>
            <a:ext cx="7431301" cy="1502911"/>
            <a:chOff x="2371857" y="742387"/>
            <a:chExt cx="7431301" cy="1502911"/>
          </a:xfrm>
        </p:grpSpPr>
        <p:pic>
          <p:nvPicPr>
            <p:cNvPr id="337" name="Рисунок 33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17DDEF-4B9D-9AE3-E5ED-69FD62DC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854" y="828251"/>
              <a:ext cx="1417047" cy="1417047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F64205-68FE-3477-80D1-8E0920B37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487" y="788559"/>
              <a:ext cx="1380656" cy="1380656"/>
            </a:xfrm>
            <a:prstGeom prst="rect">
              <a:avLst/>
            </a:prstGeom>
          </p:spPr>
        </p:pic>
        <p:pic>
          <p:nvPicPr>
            <p:cNvPr id="339" name="Рисунок 338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8DB40C-78EA-31E8-2A0D-4A3BF36B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685" y="742387"/>
              <a:ext cx="1417047" cy="1417047"/>
            </a:xfrm>
            <a:prstGeom prst="rect">
              <a:avLst/>
            </a:prstGeom>
          </p:spPr>
        </p:pic>
        <p:pic>
          <p:nvPicPr>
            <p:cNvPr id="340" name="Рисунок 339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8B77BD-B1F5-0AEE-1CF0-D48AF9EE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033" y="831645"/>
              <a:ext cx="1349152" cy="1349152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83EB63-8667-89AC-9846-8BE6D31E1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502" y="788559"/>
              <a:ext cx="1380656" cy="1380656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A401D4-4CD0-5EA9-2E0B-C5DC6789C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857" y="930246"/>
              <a:ext cx="1213055" cy="1213055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B88D18D6-3331-34EF-59B9-211FF254E934}"/>
              </a:ext>
            </a:extLst>
          </p:cNvPr>
          <p:cNvGrpSpPr/>
          <p:nvPr/>
        </p:nvGrpSpPr>
        <p:grpSpPr>
          <a:xfrm>
            <a:off x="703481" y="3531889"/>
            <a:ext cx="4705580" cy="954391"/>
            <a:chOff x="682606" y="3535881"/>
            <a:chExt cx="4705580" cy="954391"/>
          </a:xfrm>
        </p:grpSpPr>
        <p:pic>
          <p:nvPicPr>
            <p:cNvPr id="344" name="Рисунок 343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C59746-9000-2DFF-610A-252CE3E5E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6642" y="3568806"/>
              <a:ext cx="921466" cy="92146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5" name="Рисунок 344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62673E-DDA9-65F4-4CF7-E4A148E0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9628" flipH="1">
              <a:off x="4490384" y="3544391"/>
              <a:ext cx="897802" cy="897802"/>
            </a:xfrm>
            <a:prstGeom prst="rect">
              <a:avLst/>
            </a:prstGeom>
          </p:spPr>
        </p:pic>
        <p:pic>
          <p:nvPicPr>
            <p:cNvPr id="346" name="Рисунок 345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60DA3B-6F90-0898-2AFA-26AC991E3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107653" y="3537886"/>
              <a:ext cx="921466" cy="921466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C49FB9-BFB8-4936-F35C-AAEBE9BF2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447" y="3563262"/>
              <a:ext cx="877316" cy="8773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8" name="Рисунок 347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B08F20-0C8E-AD4C-F9AA-00137A44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8287" y="3535881"/>
              <a:ext cx="897802" cy="897802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94143A-D6E7-A823-20A2-A2364509E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619874"/>
              <a:ext cx="788816" cy="7888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2D940BA2-5B0B-0C82-9EEE-8E910189EAFD}"/>
              </a:ext>
            </a:extLst>
          </p:cNvPr>
          <p:cNvGrpSpPr/>
          <p:nvPr/>
        </p:nvGrpSpPr>
        <p:grpSpPr>
          <a:xfrm>
            <a:off x="703481" y="5237405"/>
            <a:ext cx="4832369" cy="977301"/>
            <a:chOff x="682606" y="3497715"/>
            <a:chExt cx="4832369" cy="977301"/>
          </a:xfrm>
        </p:grpSpPr>
        <p:pic>
          <p:nvPicPr>
            <p:cNvPr id="351" name="Рисунок 350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954158-7565-4097-F607-76B5E3BA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9029" y="3553550"/>
              <a:ext cx="921466" cy="92146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52" name="Рисунок 351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F08663-893F-C441-6B80-DB55359E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83656" y="3527739"/>
              <a:ext cx="897802" cy="89780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5" name="Рисунок 354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D837D4-5935-4D4D-5D38-719C042A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78855" flipH="1">
              <a:off x="3121665" y="3497715"/>
              <a:ext cx="921466" cy="921466"/>
            </a:xfrm>
            <a:prstGeom prst="rect">
              <a:avLst/>
            </a:prstGeom>
          </p:spPr>
        </p:pic>
        <p:pic>
          <p:nvPicPr>
            <p:cNvPr id="356" name="Рисунок 355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F9D712-B301-6FEA-8E9D-9067DDBA1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5312" flipH="1">
              <a:off x="2367576" y="3555757"/>
              <a:ext cx="877316" cy="877316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3A6577-8F53-0950-A9F6-EAD16D11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7173" y="3527739"/>
              <a:ext cx="897802" cy="897802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90C391-8C4E-3101-AC99-132DF2655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89080" flipH="1">
              <a:off x="682606" y="3619874"/>
              <a:ext cx="788816" cy="788816"/>
            </a:xfrm>
            <a:prstGeom prst="rect">
              <a:avLst/>
            </a:prstGeom>
          </p:spPr>
        </p:pic>
      </p:grpSp>
      <p:grpSp>
        <p:nvGrpSpPr>
          <p:cNvPr id="359" name="Группа 358">
            <a:extLst>
              <a:ext uri="{FF2B5EF4-FFF2-40B4-BE49-F238E27FC236}">
                <a16:creationId xmlns:a16="http://schemas.microsoft.com/office/drawing/2014/main" id="{8C274385-7041-2AC2-5508-479A6330B56C}"/>
              </a:ext>
            </a:extLst>
          </p:cNvPr>
          <p:cNvGrpSpPr/>
          <p:nvPr/>
        </p:nvGrpSpPr>
        <p:grpSpPr>
          <a:xfrm>
            <a:off x="6882644" y="3514173"/>
            <a:ext cx="4589190" cy="972107"/>
            <a:chOff x="787168" y="3528214"/>
            <a:chExt cx="4589190" cy="972107"/>
          </a:xfrm>
        </p:grpSpPr>
        <p:pic>
          <p:nvPicPr>
            <p:cNvPr id="360" name="Рисунок 359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471FBF-16DD-8DBA-80F5-9A747F21C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4892" y="3578855"/>
              <a:ext cx="921466" cy="92146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61" name="Рисунок 360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B5D7B-7886-CA0F-C34D-10496A25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358464" flipH="1">
              <a:off x="3034119" y="3548719"/>
              <a:ext cx="897802" cy="897802"/>
            </a:xfrm>
            <a:prstGeom prst="rect">
              <a:avLst/>
            </a:prstGeom>
          </p:spPr>
        </p:pic>
        <p:pic>
          <p:nvPicPr>
            <p:cNvPr id="362" name="Рисунок 361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47A2F5-5108-BA93-5B6C-90576794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2821" y="3528214"/>
              <a:ext cx="921466" cy="921466"/>
            </a:xfrm>
            <a:prstGeom prst="rect">
              <a:avLst/>
            </a:prstGeom>
          </p:spPr>
        </p:pic>
        <p:pic>
          <p:nvPicPr>
            <p:cNvPr id="363" name="Рисунок 362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748919-1262-A6C6-15B2-AF7554475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609" y="3555757"/>
              <a:ext cx="877316" cy="877316"/>
            </a:xfrm>
            <a:prstGeom prst="rect">
              <a:avLst/>
            </a:prstGeom>
          </p:spPr>
        </p:pic>
        <p:pic>
          <p:nvPicPr>
            <p:cNvPr id="364" name="Рисунок 363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59BC1A-75B7-99F8-F233-46763818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61061" flipH="1">
              <a:off x="1480448" y="3545514"/>
              <a:ext cx="897802" cy="897802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2CAAD4-6EB8-7FF3-75C4-DE092E28C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168" y="3619264"/>
              <a:ext cx="788816" cy="788816"/>
            </a:xfrm>
            <a:prstGeom prst="rect">
              <a:avLst/>
            </a:prstGeom>
          </p:spPr>
        </p:pic>
      </p:grpSp>
      <p:grpSp>
        <p:nvGrpSpPr>
          <p:cNvPr id="366" name="Группа 365">
            <a:extLst>
              <a:ext uri="{FF2B5EF4-FFF2-40B4-BE49-F238E27FC236}">
                <a16:creationId xmlns:a16="http://schemas.microsoft.com/office/drawing/2014/main" id="{74FBADFE-56E0-DC65-43F3-D688BADC78F7}"/>
              </a:ext>
            </a:extLst>
          </p:cNvPr>
          <p:cNvGrpSpPr/>
          <p:nvPr/>
        </p:nvGrpSpPr>
        <p:grpSpPr>
          <a:xfrm>
            <a:off x="6765062" y="5228932"/>
            <a:ext cx="4742610" cy="952340"/>
            <a:chOff x="633850" y="3509547"/>
            <a:chExt cx="4742610" cy="952340"/>
          </a:xfrm>
        </p:grpSpPr>
        <p:pic>
          <p:nvPicPr>
            <p:cNvPr id="367" name="Рисунок 36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0A9898-EBDE-793A-9590-65B38102F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087" y="3540421"/>
              <a:ext cx="921466" cy="921466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EB99D1-011A-8544-E740-8937F718F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6920" y="3518020"/>
              <a:ext cx="897802" cy="897802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B21B48-C289-B71B-AAF5-94D366178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25872" flipH="1">
              <a:off x="2970464" y="3509547"/>
              <a:ext cx="921466" cy="921466"/>
            </a:xfrm>
            <a:prstGeom prst="rect">
              <a:avLst/>
            </a:prstGeom>
          </p:spPr>
        </p:pic>
        <p:pic>
          <p:nvPicPr>
            <p:cNvPr id="370" name="Рисунок 369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9B65A7-1767-3F89-0679-46ED4DC51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609" y="3555377"/>
              <a:ext cx="877316" cy="877316"/>
            </a:xfrm>
            <a:prstGeom prst="rect">
              <a:avLst/>
            </a:prstGeom>
          </p:spPr>
        </p:pic>
        <p:pic>
          <p:nvPicPr>
            <p:cNvPr id="371" name="Рисунок 370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A6C50B-984D-9F5B-A605-ECA1F179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3850" y="3521379"/>
              <a:ext cx="897802" cy="8978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2" name="Рисунок 371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C11187-6CA0-1512-141E-99058B97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644" y="3599627"/>
              <a:ext cx="788816" cy="788816"/>
            </a:xfrm>
            <a:prstGeom prst="rect">
              <a:avLst/>
            </a:prstGeom>
          </p:spPr>
        </p:pic>
      </p:grpSp>
      <p:sp>
        <p:nvSpPr>
          <p:cNvPr id="332" name="Прямоугольник: скругленные углы 331">
            <a:extLst>
              <a:ext uri="{FF2B5EF4-FFF2-40B4-BE49-F238E27FC236}">
                <a16:creationId xmlns:a16="http://schemas.microsoft.com/office/drawing/2014/main" id="{CA90B40C-9F23-30F7-C7F0-8967F103953D}"/>
              </a:ext>
            </a:extLst>
          </p:cNvPr>
          <p:cNvSpPr/>
          <p:nvPr/>
        </p:nvSpPr>
        <p:spPr>
          <a:xfrm>
            <a:off x="688519" y="514210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3" name="Прямоугольник: скругленные углы 332">
            <a:extLst>
              <a:ext uri="{FF2B5EF4-FFF2-40B4-BE49-F238E27FC236}">
                <a16:creationId xmlns:a16="http://schemas.microsoft.com/office/drawing/2014/main" id="{76C8C4EC-6D37-097D-1F19-5DFA466E1072}"/>
              </a:ext>
            </a:extLst>
          </p:cNvPr>
          <p:cNvSpPr/>
          <p:nvPr/>
        </p:nvSpPr>
        <p:spPr>
          <a:xfrm>
            <a:off x="6797542" y="343857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4" name="Прямоугольник: скругленные углы 333">
            <a:extLst>
              <a:ext uri="{FF2B5EF4-FFF2-40B4-BE49-F238E27FC236}">
                <a16:creationId xmlns:a16="http://schemas.microsoft.com/office/drawing/2014/main" id="{CC7D1122-D9F2-73E9-2C5C-D0C583041C96}"/>
              </a:ext>
            </a:extLst>
          </p:cNvPr>
          <p:cNvSpPr/>
          <p:nvPr/>
        </p:nvSpPr>
        <p:spPr>
          <a:xfrm>
            <a:off x="6805249" y="513684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5" name="Прямоугольник: скругленные углы 334">
            <a:extLst>
              <a:ext uri="{FF2B5EF4-FFF2-40B4-BE49-F238E27FC236}">
                <a16:creationId xmlns:a16="http://schemas.microsoft.com/office/drawing/2014/main" id="{90EC9E20-ECC7-7E81-C626-036FEBF63461}"/>
              </a:ext>
            </a:extLst>
          </p:cNvPr>
          <p:cNvSpPr/>
          <p:nvPr/>
        </p:nvSpPr>
        <p:spPr>
          <a:xfrm>
            <a:off x="680005" y="343857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45CF811D-AA48-5F9C-0E85-BF03AB3DFE9B}"/>
              </a:ext>
            </a:extLst>
          </p:cNvPr>
          <p:cNvGrpSpPr/>
          <p:nvPr/>
        </p:nvGrpSpPr>
        <p:grpSpPr>
          <a:xfrm>
            <a:off x="2468669" y="720580"/>
            <a:ext cx="7524628" cy="1580004"/>
            <a:chOff x="2333686" y="705996"/>
            <a:chExt cx="7524628" cy="1580004"/>
          </a:xfrm>
        </p:grpSpPr>
        <p:pic>
          <p:nvPicPr>
            <p:cNvPr id="378" name="Рисунок 37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927F7D-F6BF-3989-D233-821E8904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834" y="705996"/>
              <a:ext cx="1537480" cy="1537480"/>
            </a:xfrm>
            <a:prstGeom prst="rect">
              <a:avLst/>
            </a:prstGeom>
          </p:spPr>
        </p:pic>
        <p:pic>
          <p:nvPicPr>
            <p:cNvPr id="379" name="Рисунок 378">
              <a:extLst>
                <a:ext uri="{FF2B5EF4-FFF2-40B4-BE49-F238E27FC236}">
                  <a16:creationId xmlns:a16="http://schemas.microsoft.com/office/drawing/2014/main" id="{F18B322E-C3F0-808B-745B-8D7F121A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3505" y="942964"/>
              <a:ext cx="1264223" cy="1264223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6404CC-E7F3-1B91-1F7E-07A5C9503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995" y="916059"/>
              <a:ext cx="1264223" cy="1264223"/>
            </a:xfrm>
            <a:prstGeom prst="rect">
              <a:avLst/>
            </a:prstGeom>
          </p:spPr>
        </p:pic>
        <p:pic>
          <p:nvPicPr>
            <p:cNvPr id="381" name="Рисунок 380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B70FE1-3260-730A-10F7-C6131B637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839" y="868288"/>
              <a:ext cx="1417712" cy="1417712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28F84E-79FB-4DA7-23E9-FD23052EC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178" y="765880"/>
              <a:ext cx="1417712" cy="1417712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337091-BDE9-6E7E-6DBB-B6CB2687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86" y="942964"/>
              <a:ext cx="1152237" cy="1152237"/>
            </a:xfrm>
            <a:prstGeom prst="rect">
              <a:avLst/>
            </a:prstGeom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C21A5310-51C6-656A-635E-84CC659C1D46}"/>
              </a:ext>
            </a:extLst>
          </p:cNvPr>
          <p:cNvGrpSpPr/>
          <p:nvPr/>
        </p:nvGrpSpPr>
        <p:grpSpPr>
          <a:xfrm>
            <a:off x="737990" y="3465336"/>
            <a:ext cx="4642671" cy="1016951"/>
            <a:chOff x="740409" y="3471536"/>
            <a:chExt cx="4642671" cy="1016951"/>
          </a:xfrm>
        </p:grpSpPr>
        <p:pic>
          <p:nvPicPr>
            <p:cNvPr id="385" name="Рисунок 384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DB5124-16E5-0E51-E083-920C0BEB3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576" y="3471536"/>
              <a:ext cx="987512" cy="98751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0279E69F-559F-9095-F36E-176A2A701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5565" y="3608211"/>
              <a:ext cx="812001" cy="812000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2989DE-327F-8BB9-8808-8D21D62B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4605" y="3608211"/>
              <a:ext cx="812001" cy="812000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1EDAA3-773E-A624-E9DA-55D4C47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52156" flipH="1">
              <a:off x="2310912" y="3577902"/>
              <a:ext cx="910586" cy="910585"/>
            </a:xfrm>
            <a:prstGeom prst="rect">
              <a:avLst/>
            </a:prstGeom>
          </p:spPr>
        </p:pic>
        <p:pic>
          <p:nvPicPr>
            <p:cNvPr id="389" name="Рисунок 388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38EE96-1A0A-5A49-2BEE-C88E3D09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494" y="3543204"/>
              <a:ext cx="910586" cy="91058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04BA84-F985-CC23-7C10-0DA2F6A1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409" y="3625866"/>
              <a:ext cx="740073" cy="74007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9EC8D7D5-C007-68FC-3692-58E49D91D22D}"/>
              </a:ext>
            </a:extLst>
          </p:cNvPr>
          <p:cNvGrpSpPr/>
          <p:nvPr/>
        </p:nvGrpSpPr>
        <p:grpSpPr>
          <a:xfrm>
            <a:off x="545108" y="5172089"/>
            <a:ext cx="4759229" cy="1016201"/>
            <a:chOff x="515416" y="3472632"/>
            <a:chExt cx="4759229" cy="1016201"/>
          </a:xfrm>
        </p:grpSpPr>
        <p:pic>
          <p:nvPicPr>
            <p:cNvPr id="392" name="Рисунок 391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E3BD1-183B-381F-2D43-54FA68F5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515416" y="3472632"/>
              <a:ext cx="987512" cy="987511"/>
            </a:xfrm>
            <a:prstGeom prst="rect">
              <a:avLst/>
            </a:prstGeom>
          </p:spPr>
        </p:pic>
        <p:pic>
          <p:nvPicPr>
            <p:cNvPr id="393" name="Рисунок 392">
              <a:extLst>
                <a:ext uri="{FF2B5EF4-FFF2-40B4-BE49-F238E27FC236}">
                  <a16:creationId xmlns:a16="http://schemas.microsoft.com/office/drawing/2014/main" id="{4D6903C1-062C-6914-9DC1-2D06A5782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740" y="3660034"/>
              <a:ext cx="812001" cy="812000"/>
            </a:xfrm>
            <a:prstGeom prst="rect">
              <a:avLst/>
            </a:prstGeom>
          </p:spPr>
        </p:pic>
        <p:pic>
          <p:nvPicPr>
            <p:cNvPr id="394" name="Рисунок 393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02E65D-B1BF-7644-F5EA-E747D910E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0505" y="3617589"/>
              <a:ext cx="812001" cy="812000"/>
            </a:xfrm>
            <a:prstGeom prst="rect">
              <a:avLst/>
            </a:prstGeom>
          </p:spPr>
        </p:pic>
        <p:pic>
          <p:nvPicPr>
            <p:cNvPr id="395" name="Рисунок 394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186D87-65EF-EAC1-2F6C-10651B02E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3191" y="3558307"/>
              <a:ext cx="910586" cy="910585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772EC3-7A51-92EF-6EEB-7C8A65E88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88353" y="3578248"/>
              <a:ext cx="910586" cy="91058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7" name="Рисунок 396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A9EA74-921F-33A5-58CD-F64A44425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4572" y="3672236"/>
              <a:ext cx="740073" cy="740073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</p:grpSp>
      <p:grpSp>
        <p:nvGrpSpPr>
          <p:cNvPr id="398" name="Группа 397">
            <a:extLst>
              <a:ext uri="{FF2B5EF4-FFF2-40B4-BE49-F238E27FC236}">
                <a16:creationId xmlns:a16="http://schemas.microsoft.com/office/drawing/2014/main" id="{908ABA0F-6B0E-EFDE-91AE-405F9277B7C6}"/>
              </a:ext>
            </a:extLst>
          </p:cNvPr>
          <p:cNvGrpSpPr/>
          <p:nvPr/>
        </p:nvGrpSpPr>
        <p:grpSpPr>
          <a:xfrm>
            <a:off x="6882370" y="3456499"/>
            <a:ext cx="4833011" cy="1007179"/>
            <a:chOff x="740409" y="3473663"/>
            <a:chExt cx="4833011" cy="1007179"/>
          </a:xfrm>
        </p:grpSpPr>
        <p:pic>
          <p:nvPicPr>
            <p:cNvPr id="399" name="Рисунок 398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EF30B-3025-6917-7EB9-0CF8396F9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5908" y="3473663"/>
              <a:ext cx="987512" cy="987511"/>
            </a:xfrm>
            <a:prstGeom prst="rect">
              <a:avLst/>
            </a:prstGeom>
          </p:spPr>
        </p:pic>
        <p:pic>
          <p:nvPicPr>
            <p:cNvPr id="400" name="Рисунок 399">
              <a:extLst>
                <a:ext uri="{FF2B5EF4-FFF2-40B4-BE49-F238E27FC236}">
                  <a16:creationId xmlns:a16="http://schemas.microsoft.com/office/drawing/2014/main" id="{B0537B2F-74A9-E9F3-819F-ACDD1F97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9561" y="3625866"/>
              <a:ext cx="812001" cy="81200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401" name="Рисунок 400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A934BD-94FB-6F94-2476-3FF839E7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97617" y="3629513"/>
              <a:ext cx="812001" cy="81200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2" name="Рисунок 401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64526-04C8-5D9A-3CE7-24E0D9983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4351" flipH="1">
              <a:off x="1513146" y="3570256"/>
              <a:ext cx="910586" cy="910585"/>
            </a:xfrm>
            <a:prstGeom prst="rect">
              <a:avLst/>
            </a:prstGeom>
          </p:spPr>
        </p:pic>
        <p:pic>
          <p:nvPicPr>
            <p:cNvPr id="403" name="Рисунок 402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9360C1-60C5-9878-8DDD-90A53E2E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42643" flipH="1">
              <a:off x="3201122" y="3520964"/>
              <a:ext cx="910586" cy="910585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931E2B-E5C6-A069-9E8E-1C2F75E2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7450" flipH="1">
              <a:off x="740409" y="3625866"/>
              <a:ext cx="740073" cy="740073"/>
            </a:xfrm>
            <a:prstGeom prst="rect">
              <a:avLst/>
            </a:prstGeom>
          </p:spPr>
        </p:pic>
      </p:grpSp>
      <p:grpSp>
        <p:nvGrpSpPr>
          <p:cNvPr id="405" name="Группа 404">
            <a:extLst>
              <a:ext uri="{FF2B5EF4-FFF2-40B4-BE49-F238E27FC236}">
                <a16:creationId xmlns:a16="http://schemas.microsoft.com/office/drawing/2014/main" id="{1625B4E5-B2DD-5288-D9DA-EB2BEBACC5D6}"/>
              </a:ext>
            </a:extLst>
          </p:cNvPr>
          <p:cNvGrpSpPr/>
          <p:nvPr/>
        </p:nvGrpSpPr>
        <p:grpSpPr>
          <a:xfrm>
            <a:off x="6870490" y="5203307"/>
            <a:ext cx="4761149" cy="987511"/>
            <a:chOff x="740409" y="3512126"/>
            <a:chExt cx="4761149" cy="987511"/>
          </a:xfrm>
        </p:grpSpPr>
        <p:pic>
          <p:nvPicPr>
            <p:cNvPr id="406" name="Рисунок 405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9915DB-11E6-FCCE-D918-D1BF55B44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4046" y="3512126"/>
              <a:ext cx="987512" cy="9875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9271524C-1467-C5ED-F42E-24388FA0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36806" flipH="1">
              <a:off x="4009561" y="3625866"/>
              <a:ext cx="812001" cy="812000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F7B506-080C-00A9-2F00-75780F3DA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89026" y="3608585"/>
              <a:ext cx="812001" cy="812000"/>
            </a:xfrm>
            <a:prstGeom prst="rect">
              <a:avLst/>
            </a:prstGeom>
          </p:spPr>
        </p:pic>
        <p:pic>
          <p:nvPicPr>
            <p:cNvPr id="409" name="Рисунок 408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6DC06E-5EDA-3E1A-7610-0A5FCFD6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0912" y="3577902"/>
              <a:ext cx="910586" cy="91058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410" name="Рисунок 409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3CB06C-8C24-4746-B673-600A0758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4134" y="3512126"/>
              <a:ext cx="910586" cy="91058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11" name="Рисунок 410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3590F6-266E-7F04-673F-1E586003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40409" y="3625866"/>
              <a:ext cx="740073" cy="740073"/>
            </a:xfrm>
            <a:prstGeom prst="rect">
              <a:avLst/>
            </a:prstGeom>
          </p:spPr>
        </p:pic>
      </p:grpSp>
      <p:sp>
        <p:nvSpPr>
          <p:cNvPr id="373" name="Прямоугольник: скругленные углы 372">
            <a:extLst>
              <a:ext uri="{FF2B5EF4-FFF2-40B4-BE49-F238E27FC236}">
                <a16:creationId xmlns:a16="http://schemas.microsoft.com/office/drawing/2014/main" id="{5E109D36-D800-6AAE-C52C-2B58E9D405D3}"/>
              </a:ext>
            </a:extLst>
          </p:cNvPr>
          <p:cNvSpPr/>
          <p:nvPr/>
        </p:nvSpPr>
        <p:spPr>
          <a:xfrm>
            <a:off x="6793263" y="511698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4" name="Прямоугольник: скругленные углы 373">
            <a:extLst>
              <a:ext uri="{FF2B5EF4-FFF2-40B4-BE49-F238E27FC236}">
                <a16:creationId xmlns:a16="http://schemas.microsoft.com/office/drawing/2014/main" id="{A8796491-D02B-5B84-1D97-6642418CD984}"/>
              </a:ext>
            </a:extLst>
          </p:cNvPr>
          <p:cNvSpPr/>
          <p:nvPr/>
        </p:nvSpPr>
        <p:spPr>
          <a:xfrm>
            <a:off x="6803079" y="343426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5" name="Прямоугольник: скругленные углы 374">
            <a:extLst>
              <a:ext uri="{FF2B5EF4-FFF2-40B4-BE49-F238E27FC236}">
                <a16:creationId xmlns:a16="http://schemas.microsoft.com/office/drawing/2014/main" id="{29843056-5458-76E7-FA90-A1EDB7C8BB59}"/>
              </a:ext>
            </a:extLst>
          </p:cNvPr>
          <p:cNvSpPr/>
          <p:nvPr/>
        </p:nvSpPr>
        <p:spPr>
          <a:xfrm>
            <a:off x="684239" y="513684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6" name="Прямоугольник: скругленные углы 375">
            <a:extLst>
              <a:ext uri="{FF2B5EF4-FFF2-40B4-BE49-F238E27FC236}">
                <a16:creationId xmlns:a16="http://schemas.microsoft.com/office/drawing/2014/main" id="{7DCB7FB8-B435-0071-3B2B-3CCD8ECE3D4A}"/>
              </a:ext>
            </a:extLst>
          </p:cNvPr>
          <p:cNvSpPr/>
          <p:nvPr/>
        </p:nvSpPr>
        <p:spPr>
          <a:xfrm>
            <a:off x="681865" y="34319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F1004187-497B-4E3C-39EE-AEA985C5F2D7}"/>
              </a:ext>
            </a:extLst>
          </p:cNvPr>
          <p:cNvGrpSpPr/>
          <p:nvPr/>
        </p:nvGrpSpPr>
        <p:grpSpPr>
          <a:xfrm>
            <a:off x="2284756" y="651960"/>
            <a:ext cx="7659764" cy="1834297"/>
            <a:chOff x="2263756" y="639302"/>
            <a:chExt cx="7659764" cy="1834297"/>
          </a:xfrm>
        </p:grpSpPr>
        <p:pic>
          <p:nvPicPr>
            <p:cNvPr id="417" name="Рисунок 416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B81914-045C-8705-84DB-4309825C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247" y="639302"/>
              <a:ext cx="1834297" cy="1834297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3BC6BA-7CDD-9031-87C8-7B18373C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792" y="717289"/>
              <a:ext cx="1558596" cy="1558596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375E90-C27B-6593-8973-A06316CBF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767" y="827694"/>
              <a:ext cx="1493185" cy="1493185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FF5E68-2F84-376C-54CC-5E689F45D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1407" y="884825"/>
              <a:ext cx="1343250" cy="1343250"/>
            </a:xfrm>
            <a:prstGeom prst="rect">
              <a:avLst/>
            </a:prstGeom>
          </p:spPr>
        </p:pic>
        <p:pic>
          <p:nvPicPr>
            <p:cNvPr id="421" name="Рисунок 420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75ED67-DAF7-DA84-5AEF-2EFD80C81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105" y="839585"/>
              <a:ext cx="1446415" cy="1446415"/>
            </a:xfrm>
            <a:prstGeom prst="rect">
              <a:avLst/>
            </a:prstGeom>
          </p:spPr>
        </p:pic>
        <p:pic>
          <p:nvPicPr>
            <p:cNvPr id="422" name="Рисунок 421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4A772E-C063-4C8A-CE96-BE3B496F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756" y="816474"/>
              <a:ext cx="1397062" cy="1397062"/>
            </a:xfrm>
            <a:prstGeom prst="rect">
              <a:avLst/>
            </a:prstGeom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70769C7E-D5D4-619B-6FB2-894C75BC3A5C}"/>
              </a:ext>
            </a:extLst>
          </p:cNvPr>
          <p:cNvGrpSpPr/>
          <p:nvPr/>
        </p:nvGrpSpPr>
        <p:grpSpPr>
          <a:xfrm>
            <a:off x="504177" y="3357045"/>
            <a:ext cx="4876484" cy="1214956"/>
            <a:chOff x="471808" y="3368563"/>
            <a:chExt cx="4876484" cy="1214956"/>
          </a:xfrm>
        </p:grpSpPr>
        <p:pic>
          <p:nvPicPr>
            <p:cNvPr id="424" name="Рисунок 423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062F54-E736-6D27-CAC5-4F3D4264B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4289" flipH="1">
              <a:off x="3541825" y="3368563"/>
              <a:ext cx="1214956" cy="1214956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161777-060F-D785-9151-18251210E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8888" y="3450818"/>
              <a:ext cx="1032344" cy="1032344"/>
            </a:xfrm>
            <a:prstGeom prst="rect">
              <a:avLst/>
            </a:prstGeom>
          </p:spPr>
        </p:pic>
        <p:pic>
          <p:nvPicPr>
            <p:cNvPr id="426" name="Рисунок 425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679563-B2B7-BDB7-BAFE-28857571F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8467" y="3551157"/>
              <a:ext cx="989019" cy="98901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7" name="Рисунок 426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E9B9EF-269B-1053-C720-E07121F7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8584" y="3597004"/>
              <a:ext cx="889708" cy="8897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28" name="Рисунок 427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A3E1CE-182E-5105-DDA3-2593DD0FF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6137" flipH="1">
              <a:off x="2001000" y="3496880"/>
              <a:ext cx="958040" cy="958040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8BC77F-5E72-E31E-E382-CF2AD684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08" y="3516514"/>
              <a:ext cx="925351" cy="925351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C25DAF7B-36EC-2F0A-5973-AD708329C0BE}"/>
              </a:ext>
            </a:extLst>
          </p:cNvPr>
          <p:cNvGrpSpPr/>
          <p:nvPr/>
        </p:nvGrpSpPr>
        <p:grpSpPr>
          <a:xfrm>
            <a:off x="533511" y="5085195"/>
            <a:ext cx="5054489" cy="1214956"/>
            <a:chOff x="501142" y="3366510"/>
            <a:chExt cx="5054489" cy="1214956"/>
          </a:xfrm>
        </p:grpSpPr>
        <p:pic>
          <p:nvPicPr>
            <p:cNvPr id="431" name="Рисунок 430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F5FA26-6261-AD46-F163-853D668F3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75126" y="3366510"/>
              <a:ext cx="1214956" cy="1214956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76BBF-3AF8-9395-DD19-5B34326BF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1380" y="3439062"/>
              <a:ext cx="1032344" cy="1032344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433" name="Рисунок 432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64A505-C051-2127-5452-FA99B5C32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94610" y="3482387"/>
              <a:ext cx="989019" cy="989019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76FEF2-7835-C40C-4582-872EFCBC3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53688" y="3561182"/>
              <a:ext cx="889708" cy="88970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5" name="Рисунок 434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D19063-E598-C0D2-534D-918596CAB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1142" y="3513366"/>
              <a:ext cx="958040" cy="958040"/>
            </a:xfrm>
            <a:prstGeom prst="rect">
              <a:avLst/>
            </a:prstGeom>
          </p:spPr>
        </p:pic>
        <p:pic>
          <p:nvPicPr>
            <p:cNvPr id="436" name="Рисунок 435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B2820-424B-B858-2AC2-50A6780ED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0280" y="3511313"/>
              <a:ext cx="925351" cy="925351"/>
            </a:xfrm>
            <a:prstGeom prst="rect">
              <a:avLst/>
            </a:prstGeom>
          </p:spPr>
        </p:pic>
      </p:grpSp>
      <p:grpSp>
        <p:nvGrpSpPr>
          <p:cNvPr id="437" name="Группа 436">
            <a:extLst>
              <a:ext uri="{FF2B5EF4-FFF2-40B4-BE49-F238E27FC236}">
                <a16:creationId xmlns:a16="http://schemas.microsoft.com/office/drawing/2014/main" id="{F298D64E-5605-4D0A-02DB-305C82F641F0}"/>
              </a:ext>
            </a:extLst>
          </p:cNvPr>
          <p:cNvGrpSpPr/>
          <p:nvPr/>
        </p:nvGrpSpPr>
        <p:grpSpPr>
          <a:xfrm>
            <a:off x="6627116" y="3384497"/>
            <a:ext cx="5073483" cy="1214956"/>
            <a:chOff x="471808" y="3399163"/>
            <a:chExt cx="5073483" cy="1214956"/>
          </a:xfrm>
        </p:grpSpPr>
        <p:pic>
          <p:nvPicPr>
            <p:cNvPr id="438" name="Рисунок 437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150221-BE43-91DE-769F-328DD5D75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5211" y="3399163"/>
              <a:ext cx="1214956" cy="121495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9" name="Рисунок 438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421577-3F7E-B84A-DABA-F65AFAC74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29054" y="3500119"/>
              <a:ext cx="1032344" cy="103234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40" name="Рисунок 439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CD488A-8E18-2E90-C03E-F450354B3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87467" flipH="1">
              <a:off x="2929815" y="3523945"/>
              <a:ext cx="989019" cy="989019"/>
            </a:xfrm>
            <a:prstGeom prst="rect">
              <a:avLst/>
            </a:prstGeom>
          </p:spPr>
        </p:pic>
        <p:pic>
          <p:nvPicPr>
            <p:cNvPr id="441" name="Рисунок 440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2B169A-EA63-FAE2-19E2-5F80D6BF3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4263" flipH="1">
              <a:off x="3907875" y="3561786"/>
              <a:ext cx="889708" cy="889709"/>
            </a:xfrm>
            <a:prstGeom prst="rect">
              <a:avLst/>
            </a:prstGeom>
          </p:spPr>
        </p:pic>
        <p:pic>
          <p:nvPicPr>
            <p:cNvPr id="442" name="Рисунок 441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F0EBE8-AC1B-B9B3-B47D-8365CF08A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7251" y="3531821"/>
              <a:ext cx="958040" cy="958040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6FC73A-124F-B1A2-23E5-8184A861E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808" y="3516514"/>
              <a:ext cx="925351" cy="925351"/>
            </a:xfrm>
            <a:prstGeom prst="rect">
              <a:avLst/>
            </a:prstGeom>
          </p:spPr>
        </p:pic>
      </p:grpSp>
      <p:grpSp>
        <p:nvGrpSpPr>
          <p:cNvPr id="444" name="Группа 443">
            <a:extLst>
              <a:ext uri="{FF2B5EF4-FFF2-40B4-BE49-F238E27FC236}">
                <a16:creationId xmlns:a16="http://schemas.microsoft.com/office/drawing/2014/main" id="{5005CB7E-5400-6D18-0B36-73806326477E}"/>
              </a:ext>
            </a:extLst>
          </p:cNvPr>
          <p:cNvGrpSpPr/>
          <p:nvPr/>
        </p:nvGrpSpPr>
        <p:grpSpPr>
          <a:xfrm>
            <a:off x="6627116" y="5085196"/>
            <a:ext cx="4927516" cy="1214956"/>
            <a:chOff x="471808" y="3369659"/>
            <a:chExt cx="4927516" cy="1214956"/>
          </a:xfrm>
        </p:grpSpPr>
        <p:pic>
          <p:nvPicPr>
            <p:cNvPr id="445" name="Рисунок 444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245A4D-17D8-2516-4F2D-A4E123C0E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9969" y="3369659"/>
              <a:ext cx="1214956" cy="1214956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96DAB9-3C67-5F22-48BD-9BCC12E57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6980" y="3453966"/>
              <a:ext cx="1032344" cy="1032344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47" name="Рисунок 446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7751A2-1588-7E6B-49A0-6FE2D6DA6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13365" y="3547298"/>
              <a:ext cx="989019" cy="989019"/>
            </a:xfrm>
            <a:prstGeom prst="rect">
              <a:avLst/>
            </a:prstGeom>
          </p:spPr>
        </p:pic>
        <p:pic>
          <p:nvPicPr>
            <p:cNvPr id="448" name="Рисунок 447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6E058D-80D5-E6A7-61EA-F4961BA76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906" y="3564330"/>
              <a:ext cx="889708" cy="889709"/>
            </a:xfrm>
            <a:prstGeom prst="rect">
              <a:avLst/>
            </a:prstGeom>
          </p:spPr>
        </p:pic>
        <p:pic>
          <p:nvPicPr>
            <p:cNvPr id="449" name="Рисунок 448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07E375-9004-1D74-1A48-8B0FBF729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9023" y="3530165"/>
              <a:ext cx="958040" cy="95804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50" name="Рисунок 449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FF2E29-8A74-817C-C640-F3BDCF96D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3208" flipH="1">
              <a:off x="471808" y="3516514"/>
              <a:ext cx="925351" cy="925351"/>
            </a:xfrm>
            <a:prstGeom prst="rect">
              <a:avLst/>
            </a:prstGeom>
          </p:spPr>
        </p:pic>
      </p:grpSp>
      <p:sp>
        <p:nvSpPr>
          <p:cNvPr id="412" name="Прямоугольник: скругленные углы 411">
            <a:extLst>
              <a:ext uri="{FF2B5EF4-FFF2-40B4-BE49-F238E27FC236}">
                <a16:creationId xmlns:a16="http://schemas.microsoft.com/office/drawing/2014/main" id="{056C5541-6C5A-86FC-753D-4188CC16ED2C}"/>
              </a:ext>
            </a:extLst>
          </p:cNvPr>
          <p:cNvSpPr/>
          <p:nvPr/>
        </p:nvSpPr>
        <p:spPr>
          <a:xfrm>
            <a:off x="6815969" y="344956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3" name="Прямоугольник: скругленные углы 412">
            <a:extLst>
              <a:ext uri="{FF2B5EF4-FFF2-40B4-BE49-F238E27FC236}">
                <a16:creationId xmlns:a16="http://schemas.microsoft.com/office/drawing/2014/main" id="{E7E2DDA5-C5CA-D5D5-E4C1-A0C6C100E699}"/>
              </a:ext>
            </a:extLst>
          </p:cNvPr>
          <p:cNvSpPr/>
          <p:nvPr/>
        </p:nvSpPr>
        <p:spPr>
          <a:xfrm>
            <a:off x="684607" y="514622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4" name="Прямоугольник: скругленные углы 413">
            <a:extLst>
              <a:ext uri="{FF2B5EF4-FFF2-40B4-BE49-F238E27FC236}">
                <a16:creationId xmlns:a16="http://schemas.microsoft.com/office/drawing/2014/main" id="{2E5A3D78-7ADA-07F9-05AC-2436CD7AC55D}"/>
              </a:ext>
            </a:extLst>
          </p:cNvPr>
          <p:cNvSpPr/>
          <p:nvPr/>
        </p:nvSpPr>
        <p:spPr>
          <a:xfrm>
            <a:off x="6808991" y="513452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5" name="Прямоугольник: скругленные углы 414">
            <a:extLst>
              <a:ext uri="{FF2B5EF4-FFF2-40B4-BE49-F238E27FC236}">
                <a16:creationId xmlns:a16="http://schemas.microsoft.com/office/drawing/2014/main" id="{36D7C9D6-4B6D-52BD-C622-25C694D56963}"/>
              </a:ext>
            </a:extLst>
          </p:cNvPr>
          <p:cNvSpPr/>
          <p:nvPr/>
        </p:nvSpPr>
        <p:spPr>
          <a:xfrm>
            <a:off x="697524" y="343797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899789" y="1708152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73" grpId="0" animBg="1"/>
      <p:bldP spid="373" grpId="1" animBg="1"/>
      <p:bldP spid="374" grpId="0" animBg="1"/>
      <p:bldP spid="374" grpId="1" animBg="1"/>
      <p:bldP spid="375" grpId="0" animBg="1"/>
      <p:bldP spid="375" grpId="1" animBg="1"/>
      <p:bldP spid="376" grpId="0" animBg="1"/>
      <p:bldP spid="376" grpId="1" animBg="1"/>
      <p:bldP spid="412" grpId="0" animBg="1"/>
      <p:bldP spid="412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6CFBC7-5BB2-4489-8ED0-0C8C9E5E14FB}"/>
</file>

<file path=customXml/itemProps2.xml><?xml version="1.0" encoding="utf-8"?>
<ds:datastoreItem xmlns:ds="http://schemas.openxmlformats.org/officeDocument/2006/customXml" ds:itemID="{2389C82D-64C6-4B15-99F7-3D63589C539C}"/>
</file>

<file path=customXml/itemProps3.xml><?xml version="1.0" encoding="utf-8"?>
<ds:datastoreItem xmlns:ds="http://schemas.openxmlformats.org/officeDocument/2006/customXml" ds:itemID="{62EB5BF1-6B9B-4514-9071-0511BD11CE0C}"/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18</cp:revision>
  <dcterms:created xsi:type="dcterms:W3CDTF">2025-02-10T10:27:52Z</dcterms:created>
  <dcterms:modified xsi:type="dcterms:W3CDTF">2025-02-25T13:11:20Z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