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B1F44692-E71C-CFBA-6B1D-09F46C4287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649" y="3272504"/>
            <a:ext cx="3395434" cy="3395434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