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508" y="1853796"/>
            <a:ext cx="5182392" cy="45328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Picture 4" descr="https://i.pinimg.com/736x/84/77/56/84775689a208da511f768fd359a00d21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98" l="0" r="98095">
                        <a14:foregroundMark x1="78503" y1="41436" x2="82857" y2="45214"/>
                        <a14:backgroundMark x1="57143" y1="62846" x2="90612" y2="69647"/>
                        <a14:backgroundMark x1="94966" y1="49622" x2="95646" y2="41436"/>
                        <a14:backgroundMark x1="1905" y1="67506" x2="14286" y2="81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92" b="13827"/>
          <a:stretch/>
        </p:blipFill>
        <p:spPr bwMode="auto">
          <a:xfrm>
            <a:off x="2109596" y="1690624"/>
            <a:ext cx="2804364" cy="292011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cdn4.vectorstock.com/i/1000x1000/30/88/green-vest-of-hunter-and-fisherman-vector-21473088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10833" r="13636" b="20019"/>
          <a:stretch/>
        </p:blipFill>
        <p:spPr bwMode="auto">
          <a:xfrm>
            <a:off x="1889663" y="1173480"/>
            <a:ext cx="2732502" cy="277812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cdn4.vectorstock.com/i/1000x1000/41/98/fried-shiny-chicken-egg-vector-15224198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" b="90000" l="21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73" y="1132695"/>
            <a:ext cx="3827145" cy="413512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0" name="Рисунок 9" descr="https://cdn4.vectorstock.com/i/1000x1000/70/03/gold-warrant-police-badge-sheriff-star-oncept-vector-32407003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20" y="982027"/>
            <a:ext cx="3797300" cy="410273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3"/>
          <a:stretch>
            <a:fillRect/>
          </a:stretch>
        </p:blipFill>
        <p:spPr>
          <a:xfrm rot="16385262">
            <a:off x="2159815" y="1835006"/>
            <a:ext cx="2740432" cy="274415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4" y="1063142"/>
            <a:ext cx="3545205" cy="3832225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" y="-324969"/>
            <a:ext cx="6120765" cy="6608445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4" name="Рисунок 13" descr="https://i.pinimg.com/originals/e2/88/01/e2880118909cc02e6c0c68202980509c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82" y="2280760"/>
            <a:ext cx="3029332" cy="212089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33" y="2063432"/>
            <a:ext cx="3496033" cy="255555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 descr="https://i.pinimg.com/originals/2e/2a/2f/2e2a2fb6f9be13edd45577886d70b8e9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20" y="2551453"/>
            <a:ext cx="3170555" cy="1783080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7" name="Рисунок 16" descr="https://adonius.club/uploads/posts/2022-01/thumbs/1643033626_44-adonius-club-p-klipart-knigi-na-prozrachnom-fone-48.pn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55">
            <a:off x="1229614" y="2174371"/>
            <a:ext cx="3485515" cy="196913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72" y="1841272"/>
            <a:ext cx="2763520" cy="28189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9" name="Рисунок 18" descr="https://pngimg.com/uploads/treasure_chest/treasure_chest_PNG130.pn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14" y="2272191"/>
            <a:ext cx="2594166" cy="3151448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0" name="Рисунок 19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43" y="1853796"/>
            <a:ext cx="3786505" cy="405819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1" name="Рисунок 20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28" y="2820051"/>
            <a:ext cx="2540502" cy="259542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2" name="Рисунок 21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13" y="2371437"/>
            <a:ext cx="2276376" cy="2749528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603">
            <a:off x="8064035" y="1782369"/>
            <a:ext cx="1824744" cy="344299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58" y="2055813"/>
            <a:ext cx="3084147" cy="3360271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5" name="Рисунок 24" descr="https://eus-www.sway-cdn.com/s/VL9KSqQNKRNxLAaB/images/jhhiYeoWbVcYuZ?quality=2000&amp;allowAnimation=true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8" y="3341209"/>
            <a:ext cx="3100843" cy="168354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6" name="Рисунок 25" descr="https://www.pngkit.com/png/full/83-832713_flower-pot-15-vaso-planta-desenho-png.png"/>
          <p:cNvPicPr/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0"/>
          <a:stretch/>
        </p:blipFill>
        <p:spPr bwMode="auto">
          <a:xfrm>
            <a:off x="8012713" y="2116367"/>
            <a:ext cx="2257977" cy="286184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img-fotki.yandex.ru/get/196070/200418627.1a4/0_18c142_73cc5006_orig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20" y="2574947"/>
            <a:ext cx="3381398" cy="248631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8" name="Рисунок 27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32" y="2445107"/>
            <a:ext cx="2767093" cy="3066198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9" name="Рисунок 28" descr="https://gas-kvas.com/uploads/posts/2023-01/1673488756_gas-kvas-com-p-detskii-risunok-kolokolchik-17.png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45" y="2259116"/>
            <a:ext cx="2154385" cy="2703990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pic>
        <p:nvPicPr>
          <p:cNvPr id="30" name="Рисунок 29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513" y="3294672"/>
            <a:ext cx="2201446" cy="1984058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5126" name="Picture 6" descr="https://creazilla-store.fra1.digitaloceanspaces.com/cliparts/1723260/shopping-cart-clipart-md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5" y="1690688"/>
            <a:ext cx="4859083" cy="4859083"/>
          </a:xfrm>
          <a:prstGeom prst="rect">
            <a:avLst/>
          </a:prstGeom>
          <a:noFill/>
          <a:effectLst>
            <a:glow rad="25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58AA3B-DEA5-4F6B-94A8-867E6852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657" y="13418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8607D5A-27D6-4DA7-AA1D-0685146D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00" y="6189521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C206359-19D9-43B4-8D1B-90E8259BB79E}"/>
              </a:ext>
            </a:extLst>
          </p:cNvPr>
          <p:cNvSpPr/>
          <p:nvPr/>
        </p:nvSpPr>
        <p:spPr>
          <a:xfrm>
            <a:off x="5988424" y="5835977"/>
            <a:ext cx="5437515" cy="9546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 </a:t>
            </a:r>
            <a:r>
              <a:rPr lang="ru-RU" dirty="0" err="1"/>
              <a:t>візку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... (</a:t>
            </a:r>
            <a:r>
              <a:rPr lang="ru-RU" dirty="0" err="1"/>
              <a:t>жуйка</a:t>
            </a:r>
            <a:r>
              <a:rPr lang="ru-RU" dirty="0"/>
              <a:t>), а у багажнику … (золото).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Натискати</a:t>
            </a:r>
            <a:r>
              <a:rPr lang="ru-RU" dirty="0"/>
              <a:t> будь-яку кнопку)</a:t>
            </a:r>
          </a:p>
        </p:txBody>
      </p:sp>
    </p:spTree>
    <p:extLst>
      <p:ext uri="{BB962C8B-B14F-4D97-AF65-F5344CB8AC3E}">
        <p14:creationId xmlns:p14="http://schemas.microsoft.com/office/powerpoint/2010/main" val="15407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CFF2002-C55B-4483-A66D-460AE30A7DFE}"/>
</file>

<file path=customXml/itemProps2.xml><?xml version="1.0" encoding="utf-8"?>
<ds:datastoreItem xmlns:ds="http://schemas.openxmlformats.org/officeDocument/2006/customXml" ds:itemID="{18AF5AD4-A625-4CFA-807B-A31B03DA2B93}"/>
</file>

<file path=customXml/itemProps3.xml><?xml version="1.0" encoding="utf-8"?>
<ds:datastoreItem xmlns:ds="http://schemas.openxmlformats.org/officeDocument/2006/customXml" ds:itemID="{BAAC8C1D-CECB-413A-A47C-EC7EE6768FA4}"/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19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Анастасія Лоза</cp:lastModifiedBy>
  <cp:revision>58</cp:revision>
  <dcterms:created xsi:type="dcterms:W3CDTF">2023-05-03T12:47:28Z</dcterms:created>
  <dcterms:modified xsi:type="dcterms:W3CDTF">2024-04-11T18:06:46Z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