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168" y="22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6ED67B-CD83-436A-A949-BE4F78A4E5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ED8FA1F-85D1-4D26-B7A1-8688637592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A2F2BF6-17A3-4B1A-BE35-EF11EB43F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936E39-271A-46B5-BE4F-BB9E863B4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8C11DE6-6C61-4FB9-BED4-79F3719F2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1665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40486E-FCE2-4E26-87EF-AE3A2A7E4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F7EEE7A-8AF5-4A18-BA26-42A39BF4CC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9F92AC1-46BD-4178-8299-9FAF48A56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4F2AB67-B1F2-4ED7-8C1F-955EF4C90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0DF6E0-4131-4F49-ACD9-3F95F415F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5171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3750626-1686-4B88-91CA-2D2294692F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E26E77C-7283-4847-A74E-B2F5A0B9A0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4FACD91-0C85-496E-8819-B3075B428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C8496C3-38A1-4F77-A0C9-BBBE3BB55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0F15AE4-9717-4064-8F2D-2314B537D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6294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C9237E-DACA-426E-A510-2452D008F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6E0D9D6-E9C5-4085-89A0-65FDD9F78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6C3461-1D55-4742-B2D6-570E5F30B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34A5752-5166-42C4-B733-4122D7CBC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9D10047-C7F0-419A-B58F-A014079F3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9656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250F47-2921-4A60-92D5-B041F57E8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6FF33D9-70C8-4A6A-962B-DDC910F57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6383B43-3C4C-47DA-B57B-ED9FA8501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7265302-12DA-4C48-A699-4C267950E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BF1FBE-CCA9-4F3D-98DE-FE1E5089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3350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53F057-EE7C-4F05-A5A5-62B23463E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030233C-DC33-4AE2-8DA4-59ADADCDD2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85D98F6-19A9-48E1-BB67-702E27A82C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382519-C586-4084-BB92-3E1210931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25906D1-2AF0-47D8-87E5-07F777672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806FBF5-0E36-4ED8-81D5-7E800D4E3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6228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E6CF1E-E705-42B7-BCCE-5989B2132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08E0D38-DE6A-4901-8BBF-688DA7DBE8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6D3E9F1-2AD5-4B44-AC9B-C8530893B3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E557C51F-9ABE-4829-8F26-F95E6E9FFC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6822BD1-E731-4353-BA1D-34BC624650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9644291D-9025-40A4-9253-DF2F80745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978B99E4-70E8-4DE2-9D61-153F0B4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582E3BE5-EF2A-4A35-9CC6-CE2CE7848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22801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129BB8-227C-493B-925B-86FD25624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E7367A8-664B-40F8-BC1B-62E87A186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C44BD92A-3AB5-45C3-B384-C7B39D844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EA6AFA2-6968-4F9F-8C51-F674D7B05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0023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81D436D-7865-4238-AF2E-4DC79ACA8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D1AD63EF-7470-4B9E-A399-733D10CA1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309061AD-9C1A-4C6F-A55E-B43F1037E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91513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F98A38-8219-49A9-8AAF-FEB4BB740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CD9EBFA-35EF-4875-AA87-49336E392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B527F10-1BE1-4322-95CC-06976A237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99D7F81-F7D5-4F8A-B946-4D29898C2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02E469F-3A60-4B15-98CE-8D69A6CF8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A2E51BF-D20C-46A5-A794-DE442E279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0385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5FAFBA-2EFB-4896-B5A3-6A3AA30C1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5746BEE-3CD4-44D3-B98A-BB7F2C76FB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97B60C3-633D-4019-B7D2-D27776C729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1C44FE9-0ED8-4E7E-8EA1-236B00D6D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D2EF3E0-17FB-4C46-BD80-113203169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46EC014-54C2-4781-A4AC-B4B12605A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7834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801CABF8-8B33-413F-B0CD-04E5807BD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B229032-9D8F-4065-BF8D-458C77667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E64434A-968D-472E-B99A-0BE98548F6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46BF2C9-710D-404B-9F2E-6B9C854047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74BABDE-6452-4177-8498-4C2B62058E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23137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AEEA28C-3FC9-4806-BF73-8DE11E36A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2"/>
            <a:ext cx="12192000" cy="68529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2CF217-E8FF-4BC0-A5CA-E0D0F36DEA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949" y="3429001"/>
            <a:ext cx="3254824" cy="32548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774BB6-596D-41FA-B066-966A2A1C89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77" y="5095842"/>
            <a:ext cx="1562821" cy="156282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7B579BC-1338-4268-81E1-B369A68A95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38" y="3643157"/>
            <a:ext cx="2033737" cy="203373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E6DD281-318E-4BC1-95D3-856B329694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6277">
            <a:off x="5002297" y="4351382"/>
            <a:ext cx="1132500" cy="229345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7CF62DE-1103-4979-97F5-3EC7BECB60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677" y="3803972"/>
            <a:ext cx="1912466" cy="191246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E5D60EC-4463-44F2-9848-029030A828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291" y="4768995"/>
            <a:ext cx="2033737" cy="203373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5F58814-7A2E-4DEC-B649-D20A06ACE6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326" y="4289697"/>
            <a:ext cx="2154432" cy="215443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101423A-D88C-4315-8824-C2ECA7E642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6" y="5023747"/>
            <a:ext cx="1660078" cy="166007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15FC881-D61A-4595-A332-56BAD35D61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269" y="4485991"/>
            <a:ext cx="1442545" cy="1442545"/>
          </a:xfrm>
          <a:prstGeom prst="rect">
            <a:avLst/>
          </a:prstGeom>
        </p:spPr>
      </p:pic>
      <p:sp>
        <p:nvSpPr>
          <p:cNvPr id="28" name="Хмара 27">
            <a:extLst>
              <a:ext uri="{FF2B5EF4-FFF2-40B4-BE49-F238E27FC236}">
                <a16:creationId xmlns:a16="http://schemas.microsoft.com/office/drawing/2014/main" id="{683BE480-6D3A-4AFE-A164-85CA023DEC57}"/>
              </a:ext>
            </a:extLst>
          </p:cNvPr>
          <p:cNvSpPr/>
          <p:nvPr/>
        </p:nvSpPr>
        <p:spPr>
          <a:xfrm>
            <a:off x="3385966" y="174175"/>
            <a:ext cx="5420068" cy="2749162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0" i="0" dirty="0">
                <a:solidFill>
                  <a:srgbClr val="2A272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Фа-</a:t>
            </a:r>
            <a:r>
              <a:rPr lang="ru-RU" sz="2800" b="0" i="0" dirty="0" err="1">
                <a:solidFill>
                  <a:srgbClr val="2A272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2800" b="0" i="0" dirty="0">
                <a:solidFill>
                  <a:srgbClr val="2A272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-фа – </a:t>
            </a:r>
            <a:r>
              <a:rPr lang="ru-RU" sz="2800" dirty="0" err="1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</a:t>
            </a:r>
            <a:r>
              <a:rPr lang="ru-RU" sz="2800" dirty="0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нова софа</a:t>
            </a:r>
            <a:endParaRPr lang="ru-RU" sz="2800" b="0" i="0" dirty="0">
              <a:solidFill>
                <a:srgbClr val="2A272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uk-U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5CD5709-EAD5-42E6-A54C-31356C5233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131" y="1142432"/>
            <a:ext cx="2033737" cy="203373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77F6C66-5714-40EC-8BB2-FC3110EC7C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065" y="4475389"/>
            <a:ext cx="1442545" cy="1442545"/>
          </a:xfrm>
          <a:prstGeom prst="rect">
            <a:avLst/>
          </a:prstGeom>
        </p:spPr>
      </p:pic>
      <p:sp>
        <p:nvSpPr>
          <p:cNvPr id="32" name="Хмара 31">
            <a:extLst>
              <a:ext uri="{FF2B5EF4-FFF2-40B4-BE49-F238E27FC236}">
                <a16:creationId xmlns:a16="http://schemas.microsoft.com/office/drawing/2014/main" id="{EEA1E9F2-240F-4DC6-9A23-7F902A140A63}"/>
              </a:ext>
            </a:extLst>
          </p:cNvPr>
          <p:cNvSpPr/>
          <p:nvPr/>
        </p:nvSpPr>
        <p:spPr>
          <a:xfrm>
            <a:off x="3064451" y="104858"/>
            <a:ext cx="5741583" cy="2749162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Фа-фа–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летить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сова</a:t>
            </a:r>
            <a:endParaRPr lang="uk-UA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6D98104-85CE-426B-984B-0F148D6678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1065" y="1448148"/>
            <a:ext cx="1389869" cy="138986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885B62F-6A88-47F7-8A0D-8ED893F55A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900" y="4475389"/>
            <a:ext cx="1442545" cy="1442545"/>
          </a:xfrm>
          <a:prstGeom prst="rect">
            <a:avLst/>
          </a:prstGeom>
        </p:spPr>
      </p:pic>
      <p:sp>
        <p:nvSpPr>
          <p:cNvPr id="35" name="Хмара 34">
            <a:extLst>
              <a:ext uri="{FF2B5EF4-FFF2-40B4-BE49-F238E27FC236}">
                <a16:creationId xmlns:a16="http://schemas.microsoft.com/office/drawing/2014/main" id="{333AFCF9-6521-4FA4-8E56-9E651BC9C312}"/>
              </a:ext>
            </a:extLst>
          </p:cNvPr>
          <p:cNvSpPr/>
          <p:nvPr/>
        </p:nvSpPr>
        <p:spPr>
          <a:xfrm>
            <a:off x="3064451" y="76551"/>
            <a:ext cx="5741583" cy="2757577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Фи-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немає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трави</a:t>
            </a:r>
            <a:endParaRPr lang="uk-UA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AC0E831-9DB8-4135-A91E-A1A6709FF9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6290" y="1510730"/>
            <a:ext cx="1384683" cy="1389869"/>
          </a:xfrm>
          <a:prstGeom prst="rect">
            <a:avLst/>
          </a:prstGeom>
        </p:spPr>
      </p:pic>
      <p:sp>
        <p:nvSpPr>
          <p:cNvPr id="38" name="Хмара 37">
            <a:extLst>
              <a:ext uri="{FF2B5EF4-FFF2-40B4-BE49-F238E27FC236}">
                <a16:creationId xmlns:a16="http://schemas.microsoft.com/office/drawing/2014/main" id="{DA9E2179-589C-43F7-BB8B-1E06147ED445}"/>
              </a:ext>
            </a:extLst>
          </p:cNvPr>
          <p:cNvSpPr/>
          <p:nvPr/>
        </p:nvSpPr>
        <p:spPr>
          <a:xfrm>
            <a:off x="3441711" y="158443"/>
            <a:ext cx="5420068" cy="2749162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0" i="0" dirty="0" err="1">
                <a:solidFill>
                  <a:srgbClr val="2A272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Афа</a:t>
            </a:r>
            <a:r>
              <a:rPr lang="ru-RU" sz="2800" dirty="0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800" dirty="0" err="1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афа</a:t>
            </a:r>
            <a:r>
              <a:rPr lang="ru-RU" sz="2800" dirty="0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800" dirty="0" err="1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афа</a:t>
            </a:r>
            <a:r>
              <a:rPr lang="ru-RU" sz="2800" dirty="0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 </a:t>
            </a:r>
            <a:r>
              <a:rPr lang="ru-RU" sz="2800" dirty="0" err="1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маленька</a:t>
            </a:r>
            <a:r>
              <a:rPr lang="ru-RU" sz="2800" dirty="0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жирафа</a:t>
            </a:r>
            <a:endParaRPr lang="ru-RU" sz="2800" b="0" i="0" dirty="0">
              <a:solidFill>
                <a:srgbClr val="2A272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uk-U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15C77D6-ECFB-44A3-BA55-170A6AA13C7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2556" y="1572013"/>
            <a:ext cx="1278378" cy="127837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262E79F6-E2F8-4F9F-874E-47036DF0EC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434" y="4500622"/>
            <a:ext cx="1442545" cy="1442545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11631BD-74C6-4DCA-A539-65BFF917C1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686" y="4493306"/>
            <a:ext cx="1442545" cy="1442545"/>
          </a:xfrm>
          <a:prstGeom prst="rect">
            <a:avLst/>
          </a:prstGeom>
        </p:spPr>
      </p:pic>
      <p:sp>
        <p:nvSpPr>
          <p:cNvPr id="42" name="Хмара 41">
            <a:extLst>
              <a:ext uri="{FF2B5EF4-FFF2-40B4-BE49-F238E27FC236}">
                <a16:creationId xmlns:a16="http://schemas.microsoft.com/office/drawing/2014/main" id="{3806B836-1635-4C96-94E3-EC662F964F48}"/>
              </a:ext>
            </a:extLst>
          </p:cNvPr>
          <p:cNvSpPr/>
          <p:nvPr/>
        </p:nvSpPr>
        <p:spPr>
          <a:xfrm>
            <a:off x="3385966" y="284859"/>
            <a:ext cx="5420068" cy="2749162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Ві-</a:t>
            </a:r>
            <a:r>
              <a:rPr lang="uk-UA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</a:t>
            </a:r>
            <a:r>
              <a:rPr lang="uk-U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uk-UA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</a:t>
            </a:r>
            <a:r>
              <a:rPr lang="uk-U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 мене є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ківі</a:t>
            </a:r>
            <a:endParaRPr lang="ru-RU" sz="2400" b="0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uk-U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E775034-6E25-4F8B-8C86-1BA488AD97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1996" y="1554313"/>
            <a:ext cx="1278378" cy="1278378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77BBF6B8-CC7A-4287-BB3B-96A1A0C346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735" y="4482704"/>
            <a:ext cx="1442545" cy="1442545"/>
          </a:xfrm>
          <a:prstGeom prst="rect">
            <a:avLst/>
          </a:prstGeom>
        </p:spPr>
      </p:pic>
      <p:sp>
        <p:nvSpPr>
          <p:cNvPr id="45" name="Хмара 44">
            <a:extLst>
              <a:ext uri="{FF2B5EF4-FFF2-40B4-BE49-F238E27FC236}">
                <a16:creationId xmlns:a16="http://schemas.microsoft.com/office/drawing/2014/main" id="{6B4804D7-2490-402E-AF8C-CF3EBD1CAD55}"/>
              </a:ext>
            </a:extLst>
          </p:cNvPr>
          <p:cNvSpPr/>
          <p:nvPr/>
        </p:nvSpPr>
        <p:spPr>
          <a:xfrm>
            <a:off x="3471494" y="104858"/>
            <a:ext cx="5420068" cy="2749162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Фе-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ми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ідем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кафе.</a:t>
            </a:r>
            <a:endParaRPr lang="uk-UA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C3D45D2D-06F2-4A30-B8AF-15A1752262B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4938" y="1446294"/>
            <a:ext cx="1278378" cy="95901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E427EC-A25E-4592-A32E-E006AFC0838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543" y="-190011"/>
            <a:ext cx="3471494" cy="347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4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2" grpId="0" animBg="1"/>
      <p:bldP spid="32" grpId="1" animBg="1"/>
      <p:bldP spid="35" grpId="0" animBg="1"/>
      <p:bldP spid="35" grpId="1" animBg="1"/>
      <p:bldP spid="38" grpId="0" animBg="1"/>
      <p:bldP spid="38" grpId="1" animBg="1"/>
      <p:bldP spid="42" grpId="0" animBg="1"/>
      <p:bldP spid="42" grpId="1" animBg="1"/>
      <p:bldP spid="45" grpId="0" animBg="1"/>
      <p:bldP spid="4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36</Words>
  <Application>Microsoft Office PowerPoint</Application>
  <PresentationFormat>Широкий екран</PresentationFormat>
  <Paragraphs>6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</cp:revision>
  <dcterms:created xsi:type="dcterms:W3CDTF">2024-11-21T10:50:58Z</dcterms:created>
  <dcterms:modified xsi:type="dcterms:W3CDTF">2024-11-21T10:55:41Z</dcterms:modified>
</cp:coreProperties>
</file>