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Персона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9" y="2338023"/>
            <a:ext cx="3841786" cy="38417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