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9" y="3886198"/>
            <a:ext cx="2760167" cy="27601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E68B20-1905-438D-9EFE-177C18934962}"/>
</file>

<file path=customXml/itemProps2.xml><?xml version="1.0" encoding="utf-8"?>
<ds:datastoreItem xmlns:ds="http://schemas.openxmlformats.org/officeDocument/2006/customXml" ds:itemID="{34891E93-F78E-49B4-86CB-C30204EC0D33}"/>
</file>

<file path=customXml/itemProps3.xml><?xml version="1.0" encoding="utf-8"?>
<ds:datastoreItem xmlns:ds="http://schemas.openxmlformats.org/officeDocument/2006/customXml" ds:itemID="{6DF4BF72-A839-4113-80AE-7B51B1445D29}"/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2024-08-24T01:54:20Z</dcterms:created>
  <dcterms:modified xsi:type="dcterms:W3CDTF">2024-12-12T21:15:28Z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