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-4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D8AAE-C17A-0593-A992-262FE6E52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913C3D-815D-44CC-A061-45070FC69E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B4818-7110-0657-9FBF-071D7639B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1FE72-5B1E-6C55-B5E9-1209D0B97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A44701-C037-671B-FBA1-4B244D81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74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34E5A-1609-EA38-1BDF-E26130C961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8A4E54-1288-5C45-EC4B-ACAD62993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E68A84-F80E-B7B9-2449-35F7C6F7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AE73C-B096-F4D3-696B-CFFEC83F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610110-1F0F-DD26-4E75-6700DF9EA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9262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66F50BC-E664-0711-0492-6A1FF05A0C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7EE76DF-FA20-99FE-9E07-8B9CE97CC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CF8535-8D59-1A94-B180-AFB285880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8798CF-CF99-4EF2-79FE-AF674679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7EAB6B-3AC3-1F53-1E2C-48EE112B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59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E687E8-9A4A-4E5B-B2E8-27C8F1068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C2986F-6401-2F79-AEA4-4E96C28B4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4AF060-5D01-0CEB-0809-22E3588CB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5D32BF-FB30-C64C-D407-44BE03B0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29D63-DA44-BD5D-F12D-6E95A3D8F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302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C81073-3DAB-F6C5-AB08-BFE69C1FB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D5368D-803A-F452-F105-7026BC12D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0A6D8A-E5CB-761F-DE11-D101A232C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D74A8F-3FDD-A440-68E5-FD18C922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F0857D-A44A-26EE-E310-5DB287EFD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770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DDB546-DD42-6CE3-8F7D-1E7C8612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FA03E4-F804-A511-EF47-3861C46B1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2BB1967-92D9-93E4-A313-1B24355239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84F0CD-87F8-5FFF-97DE-9460BE6FF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15EA0A3-8CD5-5DDE-0A1C-4AAF76466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2B61E9-9DEE-66AF-A51D-C7047A935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441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262C65-3510-7E53-2C84-F64E3FF55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0C7038-BFB6-8DDA-FDF1-E42BFE402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06E1BDF-2044-B3E2-E75E-10D63B36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D807DD9-7899-CB84-78E9-F3BB522C1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F9E78F0-9A17-929E-49EB-3D93FBCCFF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7485783-6FCC-E2EB-4A93-A78DE061C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FB1D73-B537-13A8-4B03-C5362A350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0C47385-01CC-D050-F6AE-C0A178790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68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C4270E-7608-6187-13F3-3F8D94548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72B38B7-A6E0-C222-ACD2-D02950D5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DF98FE-7082-3BDE-7CFC-94A730CB5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431540-9302-891A-DD6C-D0F9FAC2A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569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E4EA93B-7F3E-31AA-36B4-6CFE03D98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E00CE70-BC74-A951-BA0D-3A050411E7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06D97D-4396-EA35-1DEB-78F72A4C1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695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63663B-3398-28EB-E0F7-133587865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0EA079-A24A-791C-CFB8-34F46B0D5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29DFCE-C325-8124-F7CC-57F76B25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3A5CDFE-F868-A886-7763-37501C01F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0C4850-6E03-6BE6-2CD1-096311619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5F8E15-9EC5-DE3C-5FD5-DB3527F0E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923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9C186-FCDC-CCA3-F751-9EA08245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502EA9-3E53-23CB-8912-5FA310A285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F5D10B9-C8FF-D5E4-8F49-5D677BDB54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D02B84-1557-32E2-8B71-540C4EF80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9F70522-5F54-5904-07D2-D994735A0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9291DEE-9380-016E-3DF5-0D5B34FD7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01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4E986A-24E5-7022-FF94-BE11A34B6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EF539E7-89BF-3230-545B-E648CA379B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ABCDA2-0534-D000-7441-A7931E925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F35B0-47E6-48F2-86D9-CB911329936B}" type="datetimeFigureOut">
              <a:rPr lang="ru-RU" smtClean="0"/>
              <a:t>17.08.2024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5D2803-F280-DD16-5956-D88FAD089D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D6E753-5C9D-1375-CEF8-45B37DC0D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B1174-FDFF-40D6-9F1E-52959D66A8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36D9BD-3265-A880-FF08-A570E34B98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1447466-1422-C20E-E304-56B4EF4F51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6461F8-7FC4-CE87-FB82-F6365EA25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750" cy="69850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0590430-EE53-DD27-59E5-C739BCED8C9F}"/>
              </a:ext>
            </a:extLst>
          </p:cNvPr>
          <p:cNvSpPr/>
          <p:nvPr/>
        </p:nvSpPr>
        <p:spPr>
          <a:xfrm>
            <a:off x="3586016" y="1414118"/>
            <a:ext cx="7899400" cy="4622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57FC83A-D25D-F872-7ECF-D6BD78104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127785" y="-1151497"/>
            <a:ext cx="10674795" cy="9507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B2BE70-CE1B-AA94-332D-F1494BE1BB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5" y="3401604"/>
            <a:ext cx="3208866" cy="320886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8DE83CB-5FDF-064C-8AC1-99C7C13E3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6" y="100441"/>
            <a:ext cx="1077142" cy="93210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D27B00-9CE2-433A-2573-F67D27A9D4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06" y="1697027"/>
            <a:ext cx="1698460" cy="169846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1379A2-349F-C2CF-6FAB-558ADDDD57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17" y="1512489"/>
            <a:ext cx="1731845" cy="173184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31FED8B-E0B0-3C37-CA21-4508C62813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420" y="3899845"/>
            <a:ext cx="1851833" cy="18518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67B5206-6912-05FA-2C6D-DFBF7F7FE8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765" y="4007454"/>
            <a:ext cx="1636613" cy="163661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7E669C-1896-94AF-04E6-6955FB59A4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550" y="3012826"/>
            <a:ext cx="2254231" cy="101245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7FE4291-FF43-249B-A963-CB636BD5064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5" t="17508" r="4727" b="17403"/>
          <a:stretch/>
        </p:blipFill>
        <p:spPr>
          <a:xfrm>
            <a:off x="7423812" y="1713992"/>
            <a:ext cx="1712598" cy="130351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6EF1C6D9-B1F6-1574-0075-662387B811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503" y="3966533"/>
            <a:ext cx="1722711" cy="17227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E7C0FBF3-2E51-C3FA-9540-EFF30C23CA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740" y="2973404"/>
            <a:ext cx="1424573" cy="1424573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3BABB13-4BD7-2230-42C9-4F5711B43F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5898" y="1813554"/>
            <a:ext cx="1655762" cy="16557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982F9335-57B8-FD5C-D7CD-3CB4358C1D1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52" y="4284909"/>
            <a:ext cx="1228571" cy="1228571"/>
          </a:xfrm>
          <a:prstGeom prst="rect">
            <a:avLst/>
          </a:prstGeom>
        </p:spPr>
      </p:pic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CD32F0D1-2F29-91BC-63DB-BFD21064C439}"/>
              </a:ext>
            </a:extLst>
          </p:cNvPr>
          <p:cNvSpPr/>
          <p:nvPr/>
        </p:nvSpPr>
        <p:spPr>
          <a:xfrm>
            <a:off x="3932247" y="1811304"/>
            <a:ext cx="1575000" cy="1606832"/>
          </a:xfrm>
          <a:prstGeom prst="flowChartConnector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9591E833-A7BA-6906-B46B-98AF0D45E02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07957" y="1480395"/>
            <a:ext cx="1572904" cy="1603387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D07909F-37DF-9C52-9A62-B4341F0EE84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0844" y="1799507"/>
            <a:ext cx="1269685" cy="129429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BFF5751-B405-648C-D660-A4529E1F64A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391425" y="2142760"/>
            <a:ext cx="1163227" cy="118577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E271EC6-5B5F-A469-6246-DE80C485501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58132" y="3043179"/>
            <a:ext cx="2160052" cy="104416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B1007C5-B1B4-C17F-9AAE-E9B8666E446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63921" y="3035551"/>
            <a:ext cx="1244718" cy="1268841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E51DE400-0297-2BD9-D77D-C93FCAB4E31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92649" y="4242687"/>
            <a:ext cx="1393780" cy="121684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A5390DBD-14B5-6B46-44E0-8781E78B2B1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21343118">
            <a:off x="5819695" y="4067946"/>
            <a:ext cx="1385113" cy="160338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9C931AD-BD21-8DAF-C76B-AF3BF9C76C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00817" y="4165044"/>
            <a:ext cx="1380084" cy="140683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9F67109-E5B5-022A-BD85-81FB6C39EDD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47307" y="4309180"/>
            <a:ext cx="1157594" cy="11800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4889764-FD08-92EB-D2FD-8DF2C34E9F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966" y="2218741"/>
            <a:ext cx="2501150" cy="2501150"/>
          </a:xfrm>
          <a:prstGeom prst="rect">
            <a:avLst/>
          </a:prstGeom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B2A80688-7E5B-8043-2904-3AAE42D6D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-641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953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2024-08-14T14:28:35Z</dcterms:created>
  <dcterms:modified xsi:type="dcterms:W3CDTF">2024-08-16T21:54:15Z</dcterms:modified>
</cp:coreProperties>
</file>