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CFDAF4-D221-E25C-9CF1-4D036C591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558143"/>
            <a:ext cx="3733800" cy="37338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