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1164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160905"/>
            <a:ext cx="2675255" cy="26752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3FAB91-3D41-499F-9765-750713AB5583}"/>
</file>

<file path=customXml/itemProps2.xml><?xml version="1.0" encoding="utf-8"?>
<ds:datastoreItem xmlns:ds="http://schemas.openxmlformats.org/officeDocument/2006/customXml" ds:itemID="{13878C70-5B5B-444C-933A-48294BFD9ECC}"/>
</file>

<file path=customXml/itemProps3.xml><?xml version="1.0" encoding="utf-8"?>
<ds:datastoreItem xmlns:ds="http://schemas.openxmlformats.org/officeDocument/2006/customXml" ds:itemID="{85464BAA-C3A9-440E-9B33-CFEA56A915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6</cp:revision>
  <dcterms:created xsi:type="dcterms:W3CDTF">2024-03-16T20:51:00Z</dcterms:created>
  <dcterms:modified xsi:type="dcterms:W3CDTF">2024-12-18T22:40:18Z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