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152" y="156332"/>
            <a:ext cx="2910840" cy="291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