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4"/>
  </p:normalViewPr>
  <p:slideViewPr>
    <p:cSldViewPr snapToGrid="0" showGuides="1">
      <p:cViewPr>
        <p:scale>
          <a:sx n="66" d="100"/>
          <a:sy n="66" d="100"/>
        </p:scale>
        <p:origin x="219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E1F5D-6B42-2E44-B21A-F335900A8C4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:\Govorika\Space\Background\yanochka2.0_spaceship_inside_2d_cartoon_drawingbackground_simpl_0443b226-6277-45e0-a806-45687d6ac196.pngyanochka2.0_spaceship_inside_2d_cartoon_drawingbackground_simpl_0443b226-6277-45e0-a806-45687d6ac19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364" r="1364"/>
          <a:stretch>
            <a:fillRect/>
          </a:stretch>
        </p:blipFill>
        <p:spPr>
          <a:xfrm>
            <a:off x="0" y="-1"/>
            <a:ext cx="12268190" cy="7067972"/>
          </a:xfrm>
          <a:prstGeom prst="rect">
            <a:avLst/>
          </a:prstGeom>
        </p:spPr>
      </p:pic>
      <p:pic>
        <p:nvPicPr>
          <p:cNvPr id="40" name="Рисунок 39" descr="D:\Govorika\Among Us\Character\Create_an_image_of_a_black_character_from_the_popul_6f9a3b11-ee18-48a1-a934-84478bdd2bfb.pngCreate_an_image_of_a_black_character_from_the_popul_6f9a3b11-ee18-48a1-a934-84478bdd2bfb"/>
          <p:cNvPicPr>
            <a:picLocks noChangeAspect="1"/>
          </p:cNvPicPr>
          <p:nvPr/>
        </p:nvPicPr>
        <p:blipFill>
          <a:blip r:embed="rId3"/>
          <a:srcRect l="1903" r="1903"/>
          <a:stretch>
            <a:fillRect/>
          </a:stretch>
        </p:blipFill>
        <p:spPr>
          <a:xfrm>
            <a:off x="3598548" y="1191302"/>
            <a:ext cx="4716831" cy="4903449"/>
          </a:xfrm>
          <a:prstGeom prst="rect">
            <a:avLst/>
          </a:prstGeom>
        </p:spPr>
      </p:pic>
      <p:sp>
        <p:nvSpPr>
          <p:cNvPr id="7" name="AutoShape 4" descr="https://diskingdom.com/wp-content/uploads/2018/12/STL102169-1-e1545229774327.jpg"/>
          <p:cNvSpPr>
            <a:spLocks noChangeAspect="1" noChangeArrowheads="1"/>
          </p:cNvSpPr>
          <p:nvPr/>
        </p:nvSpPr>
        <p:spPr bwMode="auto">
          <a:xfrm>
            <a:off x="155574" y="-136526"/>
            <a:ext cx="389697" cy="38969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ru-RU" sz="28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8" y="211576"/>
            <a:ext cx="3598548" cy="19247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OLO-ELE-ALA</a:t>
            </a:r>
            <a:endParaRPr lang="ru-RU" sz="2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97452" y="2154616"/>
            <a:ext cx="3598548" cy="20776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5875" algn="ctr"/>
            <a:r>
              <a:rPr lang="en-US" sz="4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OLI-ELE-ULU</a:t>
            </a:r>
            <a:endParaRPr lang="ru-RU" sz="4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18770" y="2154616"/>
            <a:ext cx="3575776" cy="20750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ULU-ILU-OLA</a:t>
            </a:r>
            <a:endParaRPr lang="ru-RU" sz="4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86064" y="4232366"/>
            <a:ext cx="3609934" cy="19650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ELE-ULU-OLO</a:t>
            </a:r>
            <a:endParaRPr lang="ru-RU" sz="3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4232366"/>
            <a:ext cx="3609935" cy="19650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4605" algn="ctr"/>
            <a:r>
              <a:rPr lang="en-US" sz="3600" dirty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ULO-OLE-ALO</a:t>
            </a:r>
            <a:endParaRPr lang="ru-RU" sz="3600" dirty="0">
              <a:ln w="0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0223" y="220738"/>
            <a:ext cx="3575776" cy="19220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ALA-OLO-OLU</a:t>
            </a:r>
            <a:endParaRPr lang="ru-RU" sz="3600" dirty="0">
              <a:ln w="0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 bldLvl="0" animBg="1"/>
      <p:bldP spid="15" grpId="0" bldLvl="0" animBg="1"/>
      <p:bldP spid="16" grpId="0" bldLvl="0" animBg="1"/>
      <p:bldP spid="19" grpId="0" bldLvl="0" animBg="1"/>
      <p:bldP spid="18" grpId="0" bldLvl="0" animBg="1"/>
      <p:bldP spid="5" grpId="0" bldLvl="0" animBg="1"/>
    </p:bldLst>
  </p:timing>
</p:sld>
</file>

<file path=ppt/theme/theme1.xml><?xml version="1.0" encoding="utf-8"?>
<a:theme xmlns:a="http://schemas.openxmlformats.org/drawingml/2006/main" name="Тема Office 2013–2022">
  <a:themeElements>
    <a:clrScheme name="Тема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 2013–2022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 2013–2022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15</cp:revision>
  <dcterms:created xsi:type="dcterms:W3CDTF">2024-02-29T13:12:00Z</dcterms:created>
  <dcterms:modified xsi:type="dcterms:W3CDTF">2025-07-22T09:02:35Z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0443DD89D04240D88502FAE90216FEA6_13</vt:lpwstr>
  </property>
  <property fmtid="{D5CDD505-2E9C-101B-9397-08002B2CF9AE}" pid="3" name="KSOProductBuildVer">
    <vt:lpwstr>1033-12.2.0.17545</vt:lpwstr>
  </property>
</Properties>
</file>