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312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5ABEF49-6FC8-D9EE-34C1-F3D9D2276FC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D5B7B20-141A-A116-381A-FFAAD6F064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A779C3-1D0B-A458-27F0-BE12F39B5E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44805D0-F3EA-D6D5-F91C-C769C0669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1615542-502F-76AF-A603-1FAA77D67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137324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8D9EB9-8800-71D6-AA9B-A271C054AB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1C77AE7-C028-6D99-98C8-502C0792B63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43B99C-4BF3-63F0-026D-56AB18BE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2729C3-8EDA-577A-B4BC-1386A9BBA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97262C-AF41-303A-A6C1-C7506D14DA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3426594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8035B96-05D9-6095-C283-F3CDA7E19A9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09DC016E-4490-2362-D0A1-4B87BC28E92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2BBAD52-7CA5-C617-318C-1D43835C4C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B99A2D4-6346-B0D8-9F91-54D3D54E63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C4EB33E-9AC5-CC87-3E40-13F19C4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97240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14AF9E-B39B-1796-533C-074FA94E9E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92C476C-4950-397F-480D-E2F047351A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C3FF96-CF73-777E-53B7-808B6A158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294F288-25F0-ACE4-0A94-9E1023AE15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C37A116-7677-E294-BBA3-24C60DF68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159303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C96199F-AB74-A254-E588-10488E7446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8288050-4273-AA22-1210-E481555E81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51B01B5-182A-EAC2-0D66-AC5BFF45A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16C1167-DA1F-EC91-E768-12127226B4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6A34E02-D337-F075-0A71-0E2BBF1A96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35487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FC9DDD8-FCAE-2726-019B-BFD901BEC3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6382AB4-17C8-0594-6087-72A0E631F4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143D799-62DA-AFF0-7A85-9F068E2CE56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BC30D75D-D27B-3893-7078-AECF689321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85E3D50-FE49-EBC2-F307-4776170F00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B7F0007-26D9-3A17-BAB0-75348B7309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413519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08A073E-FD90-6EAC-B167-365905A74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79063F4-C5BE-C5DD-D03A-1391298EBA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F1AB7C52-378A-D1A7-BF9B-D89CEA1B16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35785325-204C-47A5-930A-D7577F6EB2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301251E-758A-3EE7-C833-16198E3A06B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60777F4-1F31-493A-B85C-BB3A99DC48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D66BD6A3-24D0-45A3-A7D6-4EACBE08E8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5750897E-6455-8E23-6D69-726FFD78DF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58141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5F58685-0417-A074-56C5-DD6E08532B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D613327-21D9-56C5-27A3-16383E0C1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A0F9826E-D6A5-DA63-03EA-8FA463589A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4AED0745-5E96-27AA-41D3-52706662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36677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0686CEA-0D59-C1AF-871A-E312F5C3B1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F56FC6-B2F9-F80B-9699-1DB795B2CB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F838304-8DE8-9679-DF05-44F4D8B5CB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009734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98F2996-3043-25F0-27AF-5A3B4005D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9A4F73D-7FE6-CC5C-91E7-3BE7879320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F262E97D-2FA1-6BDE-4A3F-E6283C96460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4EA3BB3-C7CE-D37A-C358-E5875EB09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B8F9A97D-49F2-96CF-52EA-C744DDCD1C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6D633503-878B-F1A3-3CFC-D69C2815A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7838622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9CEE3C3-CDD2-50E5-6288-801AB42672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AE47A6CE-F971-E9A7-F2AF-2904C70765D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0E65677-D6E7-C1A8-2FFF-6F5E4105717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1F5C1AC-222E-E784-4FFF-EE58047B24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8F377D7-1156-9E1D-ED22-26D28D7B5C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47DD8E6-DFBA-FED2-1B26-5F4A5AE523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57866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BCD3C57-87F4-2BBD-E2B4-B5ACF31DAD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EE8E143-D36F-37FF-9675-2F9EB21378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D092F4-E7D1-03E7-E164-BD542874BFD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086E79D-451A-4639-89D5-BAAF4B547B78}" type="datetimeFigureOut">
              <a:rPr lang="ru-UA" smtClean="0"/>
              <a:t>25.01.2025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0B90E-5FFD-30C1-CACC-E82B8A8F1DE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7457CE6-C569-027B-ECB3-618F759D97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1BCE0E8-6D2B-4735-98CD-47CB765E5E49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668627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Изображение выглядит как небо, Кучевые облака, природа, вода&#10;&#10;Автоматически созданное описание">
            <a:extLst>
              <a:ext uri="{FF2B5EF4-FFF2-40B4-BE49-F238E27FC236}">
                <a16:creationId xmlns:a16="http://schemas.microsoft.com/office/drawing/2014/main" id="{1BC8C268-5E1C-08ED-3AA4-764E376B24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8"/>
          <a:stretch>
            <a:fillRect/>
          </a:stretch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5F0E94A-EB43-F91E-AA37-9579C2682D9A}"/>
              </a:ext>
            </a:extLst>
          </p:cNvPr>
          <p:cNvSpPr/>
          <p:nvPr/>
        </p:nvSpPr>
        <p:spPr>
          <a:xfrm>
            <a:off x="2272598" y="80868"/>
            <a:ext cx="9762599" cy="6696264"/>
          </a:xfrm>
          <a:prstGeom prst="roundRect">
            <a:avLst/>
          </a:prstGeom>
          <a:solidFill>
            <a:schemeClr val="lt1"/>
          </a:solidFill>
          <a:ln>
            <a:solidFill>
              <a:schemeClr val="tx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 descr="Без назви-1">
            <a:extLst>
              <a:ext uri="{FF2B5EF4-FFF2-40B4-BE49-F238E27FC236}">
                <a16:creationId xmlns:a16="http://schemas.microsoft.com/office/drawing/2014/main" id="{62672A55-B481-13EA-3965-3A3A01C117F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72" y="4563906"/>
            <a:ext cx="2213226" cy="2213226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722F90D1-CA04-9ABC-8F1B-65DC0490B05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156803" y="186079"/>
            <a:ext cx="1009182" cy="1018948"/>
          </a:xfrm>
          <a:prstGeom prst="rect">
            <a:avLst/>
          </a:prstGeom>
        </p:spPr>
      </p:pic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2759A354-1CBF-F24D-5E4D-18110942FB67}"/>
              </a:ext>
            </a:extLst>
          </p:cNvPr>
          <p:cNvSpPr/>
          <p:nvPr/>
        </p:nvSpPr>
        <p:spPr>
          <a:xfrm>
            <a:off x="2255771" y="5557401"/>
            <a:ext cx="9762599" cy="1200681"/>
          </a:xfrm>
          <a:prstGeom prst="roundRect">
            <a:avLst>
              <a:gd name="adj" fmla="val 30168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Равнобедренный треугольник 1">
            <a:extLst>
              <a:ext uri="{FF2B5EF4-FFF2-40B4-BE49-F238E27FC236}">
                <a16:creationId xmlns:a16="http://schemas.microsoft.com/office/drawing/2014/main" id="{687F637C-3630-D674-85DC-F8E87DE73D95}"/>
              </a:ext>
            </a:extLst>
          </p:cNvPr>
          <p:cNvSpPr/>
          <p:nvPr/>
        </p:nvSpPr>
        <p:spPr>
          <a:xfrm rot="6465422">
            <a:off x="3847270" y="2280677"/>
            <a:ext cx="2739181" cy="2361363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Часть круга 12">
            <a:extLst>
              <a:ext uri="{FF2B5EF4-FFF2-40B4-BE49-F238E27FC236}">
                <a16:creationId xmlns:a16="http://schemas.microsoft.com/office/drawing/2014/main" id="{75D274FE-056A-2B4E-7939-B5D26A68D6C6}"/>
              </a:ext>
            </a:extLst>
          </p:cNvPr>
          <p:cNvSpPr/>
          <p:nvPr/>
        </p:nvSpPr>
        <p:spPr>
          <a:xfrm rot="15215201">
            <a:off x="2480693" y="2001834"/>
            <a:ext cx="1701775" cy="1608823"/>
          </a:xfrm>
          <a:prstGeom prst="pi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0" name="Овал 29">
            <a:extLst>
              <a:ext uri="{FF2B5EF4-FFF2-40B4-BE49-F238E27FC236}">
                <a16:creationId xmlns:a16="http://schemas.microsoft.com/office/drawing/2014/main" id="{AF65A6AA-7F53-C049-365D-C54C8BD1F9EB}"/>
              </a:ext>
            </a:extLst>
          </p:cNvPr>
          <p:cNvSpPr/>
          <p:nvPr/>
        </p:nvSpPr>
        <p:spPr>
          <a:xfrm>
            <a:off x="6376166" y="1275805"/>
            <a:ext cx="2341266" cy="234126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Хорда 30">
            <a:extLst>
              <a:ext uri="{FF2B5EF4-FFF2-40B4-BE49-F238E27FC236}">
                <a16:creationId xmlns:a16="http://schemas.microsoft.com/office/drawing/2014/main" id="{8799A461-4272-E883-DCC6-5C82C83B9112}"/>
              </a:ext>
            </a:extLst>
          </p:cNvPr>
          <p:cNvSpPr/>
          <p:nvPr/>
        </p:nvSpPr>
        <p:spPr>
          <a:xfrm rot="16539639">
            <a:off x="8357128" y="1951202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Хорда 31">
            <a:extLst>
              <a:ext uri="{FF2B5EF4-FFF2-40B4-BE49-F238E27FC236}">
                <a16:creationId xmlns:a16="http://schemas.microsoft.com/office/drawing/2014/main" id="{4D8CCE57-DC59-A050-975E-61003835E6C5}"/>
              </a:ext>
            </a:extLst>
          </p:cNvPr>
          <p:cNvSpPr/>
          <p:nvPr/>
        </p:nvSpPr>
        <p:spPr>
          <a:xfrm rot="20553722">
            <a:off x="5591303" y="1418737"/>
            <a:ext cx="1244717" cy="1244717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Равнобедренный треугольник 37">
            <a:extLst>
              <a:ext uri="{FF2B5EF4-FFF2-40B4-BE49-F238E27FC236}">
                <a16:creationId xmlns:a16="http://schemas.microsoft.com/office/drawing/2014/main" id="{2A660183-3F3D-5FF0-9BD2-96514028BBF4}"/>
              </a:ext>
            </a:extLst>
          </p:cNvPr>
          <p:cNvSpPr/>
          <p:nvPr/>
        </p:nvSpPr>
        <p:spPr>
          <a:xfrm rot="11650069">
            <a:off x="7126568" y="378621"/>
            <a:ext cx="1458218" cy="935280"/>
          </a:xfrm>
          <a:prstGeom prst="triangl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Овал 38">
            <a:extLst>
              <a:ext uri="{FF2B5EF4-FFF2-40B4-BE49-F238E27FC236}">
                <a16:creationId xmlns:a16="http://schemas.microsoft.com/office/drawing/2014/main" id="{9348B5A6-9024-4770-B5B6-755CA25BD00B}"/>
              </a:ext>
            </a:extLst>
          </p:cNvPr>
          <p:cNvSpPr/>
          <p:nvPr/>
        </p:nvSpPr>
        <p:spPr>
          <a:xfrm>
            <a:off x="6476049" y="3499994"/>
            <a:ext cx="650042" cy="650042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40" name="Овал 39">
            <a:extLst>
              <a:ext uri="{FF2B5EF4-FFF2-40B4-BE49-F238E27FC236}">
                <a16:creationId xmlns:a16="http://schemas.microsoft.com/office/drawing/2014/main" id="{0AE9EC41-F0A9-DA56-0561-F624C05ABB14}"/>
              </a:ext>
            </a:extLst>
          </p:cNvPr>
          <p:cNvSpPr/>
          <p:nvPr/>
        </p:nvSpPr>
        <p:spPr>
          <a:xfrm>
            <a:off x="7386243" y="4181218"/>
            <a:ext cx="528519" cy="528519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Овал 40">
            <a:extLst>
              <a:ext uri="{FF2B5EF4-FFF2-40B4-BE49-F238E27FC236}">
                <a16:creationId xmlns:a16="http://schemas.microsoft.com/office/drawing/2014/main" id="{2CDAD955-FE0B-BE44-E1CD-10477062C7AC}"/>
              </a:ext>
            </a:extLst>
          </p:cNvPr>
          <p:cNvSpPr/>
          <p:nvPr/>
        </p:nvSpPr>
        <p:spPr>
          <a:xfrm>
            <a:off x="6628449" y="4566051"/>
            <a:ext cx="393084" cy="393084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Овал 41">
            <a:extLst>
              <a:ext uri="{FF2B5EF4-FFF2-40B4-BE49-F238E27FC236}">
                <a16:creationId xmlns:a16="http://schemas.microsoft.com/office/drawing/2014/main" id="{BF7589E5-4B2B-D9DA-5B74-4938F562ADE2}"/>
              </a:ext>
            </a:extLst>
          </p:cNvPr>
          <p:cNvSpPr/>
          <p:nvPr/>
        </p:nvSpPr>
        <p:spPr>
          <a:xfrm>
            <a:off x="2451877" y="5130358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3" name="Овал 42">
            <a:extLst>
              <a:ext uri="{FF2B5EF4-FFF2-40B4-BE49-F238E27FC236}">
                <a16:creationId xmlns:a16="http://schemas.microsoft.com/office/drawing/2014/main" id="{B359E94D-DDAC-F9CD-3AB2-EF3D5D193D48}"/>
              </a:ext>
            </a:extLst>
          </p:cNvPr>
          <p:cNvSpPr/>
          <p:nvPr/>
        </p:nvSpPr>
        <p:spPr>
          <a:xfrm>
            <a:off x="3994009" y="5443840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Овал 43">
            <a:extLst>
              <a:ext uri="{FF2B5EF4-FFF2-40B4-BE49-F238E27FC236}">
                <a16:creationId xmlns:a16="http://schemas.microsoft.com/office/drawing/2014/main" id="{FD3E8316-3219-BDE4-3EA5-9675A3CB3194}"/>
              </a:ext>
            </a:extLst>
          </p:cNvPr>
          <p:cNvSpPr/>
          <p:nvPr/>
        </p:nvSpPr>
        <p:spPr>
          <a:xfrm>
            <a:off x="5201530" y="4933469"/>
            <a:ext cx="1907469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5" name="Молния 44">
            <a:extLst>
              <a:ext uri="{FF2B5EF4-FFF2-40B4-BE49-F238E27FC236}">
                <a16:creationId xmlns:a16="http://schemas.microsoft.com/office/drawing/2014/main" id="{0D144BAF-CFC9-3E0E-D1FB-5819CA9DC794}"/>
              </a:ext>
            </a:extLst>
          </p:cNvPr>
          <p:cNvSpPr/>
          <p:nvPr/>
        </p:nvSpPr>
        <p:spPr>
          <a:xfrm>
            <a:off x="9687977" y="1443966"/>
            <a:ext cx="1065801" cy="4378152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6" name="Молния 45">
            <a:extLst>
              <a:ext uri="{FF2B5EF4-FFF2-40B4-BE49-F238E27FC236}">
                <a16:creationId xmlns:a16="http://schemas.microsoft.com/office/drawing/2014/main" id="{14010B0E-315E-4377-D1EA-92300D272112}"/>
              </a:ext>
            </a:extLst>
          </p:cNvPr>
          <p:cNvSpPr/>
          <p:nvPr/>
        </p:nvSpPr>
        <p:spPr>
          <a:xfrm flipH="1">
            <a:off x="11040805" y="965794"/>
            <a:ext cx="819586" cy="4856324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Молния 46">
            <a:extLst>
              <a:ext uri="{FF2B5EF4-FFF2-40B4-BE49-F238E27FC236}">
                <a16:creationId xmlns:a16="http://schemas.microsoft.com/office/drawing/2014/main" id="{2C99BB8A-FB5F-4AD5-F806-E0632F4E88AB}"/>
              </a:ext>
            </a:extLst>
          </p:cNvPr>
          <p:cNvSpPr/>
          <p:nvPr/>
        </p:nvSpPr>
        <p:spPr>
          <a:xfrm rot="643213">
            <a:off x="10434864" y="2061984"/>
            <a:ext cx="833213" cy="3715059"/>
          </a:xfrm>
          <a:prstGeom prst="lightningBolt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Овал 47">
            <a:extLst>
              <a:ext uri="{FF2B5EF4-FFF2-40B4-BE49-F238E27FC236}">
                <a16:creationId xmlns:a16="http://schemas.microsoft.com/office/drawing/2014/main" id="{4375F494-BB12-E19C-3DB5-5A14F06B9F3F}"/>
              </a:ext>
            </a:extLst>
          </p:cNvPr>
          <p:cNvSpPr/>
          <p:nvPr/>
        </p:nvSpPr>
        <p:spPr>
          <a:xfrm>
            <a:off x="10093467" y="5390151"/>
            <a:ext cx="1572858" cy="756556"/>
          </a:xfrm>
          <a:prstGeom prst="ellipse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9" name="Хорда 48">
            <a:extLst>
              <a:ext uri="{FF2B5EF4-FFF2-40B4-BE49-F238E27FC236}">
                <a16:creationId xmlns:a16="http://schemas.microsoft.com/office/drawing/2014/main" id="{588760A4-7464-7154-4AFD-AA39A1328E69}"/>
              </a:ext>
            </a:extLst>
          </p:cNvPr>
          <p:cNvSpPr/>
          <p:nvPr/>
        </p:nvSpPr>
        <p:spPr>
          <a:xfrm rot="4654656">
            <a:off x="4731393" y="3845914"/>
            <a:ext cx="820524" cy="820524"/>
          </a:xfrm>
          <a:prstGeom prst="chord">
            <a:avLst/>
          </a:prstGeom>
          <a:solidFill>
            <a:schemeClr val="bg1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8A9A6DC-C52C-53DA-CA1C-A9C623FBAFC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>
            <a:off x="5181381" y="3236082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2">
            <a:extLst>
              <a:ext uri="{FF2B5EF4-FFF2-40B4-BE49-F238E27FC236}">
                <a16:creationId xmlns:a16="http://schemas.microsoft.com/office/drawing/2014/main" id="{DECFDC24-1BA5-BB91-E505-964D6336731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6844206" y="2746073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Picture 2">
            <a:extLst>
              <a:ext uri="{FF2B5EF4-FFF2-40B4-BE49-F238E27FC236}">
                <a16:creationId xmlns:a16="http://schemas.microsoft.com/office/drawing/2014/main" id="{ACC4AAF8-19B7-A388-7FCB-404E451D84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53" t="34266" r="52334" b="34415"/>
          <a:stretch/>
        </p:blipFill>
        <p:spPr bwMode="auto">
          <a:xfrm flipH="1">
            <a:off x="7591205" y="2871426"/>
            <a:ext cx="411220" cy="428231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Рисунок 9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B04AA2D1-D42E-AEC7-9BC5-E86EFF3DF37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958" y="733720"/>
            <a:ext cx="5342785" cy="543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937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8FC7FF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E78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2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5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66FF"/>
                                      </p:to>
                                    </p:animClr>
                                    <p:set>
                                      <p:cBhvr>
                                        <p:cTn id="36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43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57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6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0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CC00"/>
                                      </p:to>
                                    </p:animClr>
                                    <p:set>
                                      <p:cBhvr>
                                        <p:cTn id="71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2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7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7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seq concurrent="1" nextAc="seek">
              <p:cTn id="80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1" fill="hold">
                      <p:stCondLst>
                        <p:cond delay="0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933FF"/>
                                      </p:to>
                                    </p:animClr>
                                    <p:set>
                                      <p:cBhvr>
                                        <p:cTn id="85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6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66FF33"/>
                                      </p:to>
                                    </p:animClr>
                                    <p:set>
                                      <p:cBhvr>
                                        <p:cTn id="9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99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5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  <p:set>
                                      <p:cBhvr>
                                        <p:cTn id="106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7" dur="2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CC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15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6" fill="hold">
                      <p:stCondLst>
                        <p:cond delay="0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9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3399"/>
                                      </p:to>
                                    </p:animClr>
                                    <p:set>
                                      <p:cBhvr>
                                        <p:cTn id="120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2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3" fill="hold">
                      <p:stCondLst>
                        <p:cond delay="0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9900"/>
                                      </p:to>
                                    </p:animClr>
                                    <p:set>
                                      <p:cBhvr>
                                        <p:cTn id="1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33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34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5" dur="2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36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7" fill="hold">
                      <p:stCondLst>
                        <p:cond delay="0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8381F0E2-3A23-4AB5-8CE4-70536EF2E8DC}"/>
</file>

<file path=customXml/itemProps2.xml><?xml version="1.0" encoding="utf-8"?>
<ds:datastoreItem xmlns:ds="http://schemas.openxmlformats.org/officeDocument/2006/customXml" ds:itemID="{C90737F2-4082-4F26-B06E-2F735E78FEE5}"/>
</file>

<file path=customXml/itemProps3.xml><?xml version="1.0" encoding="utf-8"?>
<ds:datastoreItem xmlns:ds="http://schemas.openxmlformats.org/officeDocument/2006/customXml" ds:itemID="{1CF79F18-1264-409B-ADFF-5394F45AEEFE}"/>
</file>

<file path=docProps/app.xml><?xml version="1.0" encoding="utf-8"?>
<Properties xmlns="http://schemas.openxmlformats.org/officeDocument/2006/extended-properties" xmlns:vt="http://schemas.openxmlformats.org/officeDocument/2006/docPropsVTypes">
  <TotalTime>45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4</cp:revision>
  <dcterms:created xsi:type="dcterms:W3CDTF">2025-01-24T21:31:48Z</dcterms:created>
  <dcterms:modified xsi:type="dcterms:W3CDTF">2025-01-25T11:38:41Z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