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A05ED-C78B-A5B9-E2DF-C6018FD2FACF}" v="47" dt="2025-11-05T13:57:29.020"/>
    <p1510:client id="{F7DC9963-C7D3-F057-85A1-E5E6A7F4FE06}" v="1" dt="2025-11-05T13:57:4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E4A05ED-C78B-A5B9-E2DF-C6018FD2FACF}"/>
    <pc:docChg chg="modSld">
      <pc:chgData name="" userId="" providerId="" clId="Web-{AE4A05ED-C78B-A5B9-E2DF-C6018FD2FACF}" dt="2025-11-05T13:54:20.950" v="0" actId="1076"/>
      <pc:docMkLst>
        <pc:docMk/>
      </pc:docMkLst>
      <pc:sldChg chg="modSp">
        <pc:chgData name="" userId="" providerId="" clId="Web-{AE4A05ED-C78B-A5B9-E2DF-C6018FD2FACF}" dt="2025-11-05T13:54:20.950" v="0" actId="1076"/>
        <pc:sldMkLst>
          <pc:docMk/>
          <pc:sldMk cId="2872627644" sldId="257"/>
        </pc:sldMkLst>
        <pc:spChg chg="mod">
          <ac:chgData name="" userId="" providerId="" clId="Web-{AE4A05ED-C78B-A5B9-E2DF-C6018FD2FACF}" dt="2025-11-05T13:54:20.950" v="0" actId="1076"/>
          <ac:spMkLst>
            <pc:docMk/>
            <pc:sldMk cId="2872627644" sldId="257"/>
            <ac:spMk id="50" creationId="{8C5C2099-7E46-4533-A294-B083A019D334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AE4A05ED-C78B-A5B9-E2DF-C6018FD2FACF}"/>
    <pc:docChg chg="modSld">
      <pc:chgData name="somovaasya3" userId="S::somovaasya3_gmail.com#ext#@slideedu.onmicrosoft.com::05b36399-d501-4a7b-87fd-615099445ab5" providerId="AD" clId="Web-{AE4A05ED-C78B-A5B9-E2DF-C6018FD2FACF}" dt="2025-11-05T13:57:29.020" v="33" actId="1076"/>
      <pc:docMkLst>
        <pc:docMk/>
      </pc:docMkLst>
      <pc:sldChg chg="modSp">
        <pc:chgData name="somovaasya3" userId="S::somovaasya3_gmail.com#ext#@slideedu.onmicrosoft.com::05b36399-d501-4a7b-87fd-615099445ab5" providerId="AD" clId="Web-{AE4A05ED-C78B-A5B9-E2DF-C6018FD2FACF}" dt="2025-11-05T13:57:29.020" v="33" actId="1076"/>
        <pc:sldMkLst>
          <pc:docMk/>
          <pc:sldMk cId="2872627644" sldId="257"/>
        </pc:sldMkLst>
        <pc:spChg chg="mod">
          <ac:chgData name="somovaasya3" userId="S::somovaasya3_gmail.com#ext#@slideedu.onmicrosoft.com::05b36399-d501-4a7b-87fd-615099445ab5" providerId="AD" clId="Web-{AE4A05ED-C78B-A5B9-E2DF-C6018FD2FACF}" dt="2025-11-05T13:56:51.487" v="25" actId="20577"/>
          <ac:spMkLst>
            <pc:docMk/>
            <pc:sldMk cId="2872627644" sldId="257"/>
            <ac:spMk id="12" creationId="{4DC40A24-7FF6-4190-B6A1-30F2D9967E72}"/>
          </ac:spMkLst>
        </pc:spChg>
        <pc:spChg chg="mod">
          <ac:chgData name="somovaasya3" userId="S::somovaasya3_gmail.com#ext#@slideedu.onmicrosoft.com::05b36399-d501-4a7b-87fd-615099445ab5" providerId="AD" clId="Web-{AE4A05ED-C78B-A5B9-E2DF-C6018FD2FACF}" dt="2025-11-05T13:57:29.020" v="33" actId="1076"/>
          <ac:spMkLst>
            <pc:docMk/>
            <pc:sldMk cId="2872627644" sldId="257"/>
            <ac:spMk id="40" creationId="{B3A766B5-EF21-4749-B726-64751EE04E78}"/>
          </ac:spMkLst>
        </pc:spChg>
        <pc:spChg chg="mod">
          <ac:chgData name="somovaasya3" userId="S::somovaasya3_gmail.com#ext#@slideedu.onmicrosoft.com::05b36399-d501-4a7b-87fd-615099445ab5" providerId="AD" clId="Web-{AE4A05ED-C78B-A5B9-E2DF-C6018FD2FACF}" dt="2025-11-05T13:57:24.785" v="32" actId="1076"/>
          <ac:spMkLst>
            <pc:docMk/>
            <pc:sldMk cId="2872627644" sldId="257"/>
            <ac:spMk id="41" creationId="{698AF5F4-5E2E-4CE6-AA5F-79A2335D40CE}"/>
          </ac:spMkLst>
        </pc:spChg>
        <pc:spChg chg="mod">
          <ac:chgData name="somovaasya3" userId="S::somovaasya3_gmail.com#ext#@slideedu.onmicrosoft.com::05b36399-d501-4a7b-87fd-615099445ab5" providerId="AD" clId="Web-{AE4A05ED-C78B-A5B9-E2DF-C6018FD2FACF}" dt="2025-11-05T13:57:21.207" v="31" actId="1076"/>
          <ac:spMkLst>
            <pc:docMk/>
            <pc:sldMk cId="2872627644" sldId="257"/>
            <ac:spMk id="49" creationId="{28001219-5582-4109-AF6D-99131150573C}"/>
          </ac:spMkLst>
        </pc:spChg>
        <pc:spChg chg="mod">
          <ac:chgData name="somovaasya3" userId="S::somovaasya3_gmail.com#ext#@slideedu.onmicrosoft.com::05b36399-d501-4a7b-87fd-615099445ab5" providerId="AD" clId="Web-{AE4A05ED-C78B-A5B9-E2DF-C6018FD2FACF}" dt="2025-11-05T13:57:03.878" v="27" actId="1076"/>
          <ac:spMkLst>
            <pc:docMk/>
            <pc:sldMk cId="2872627644" sldId="257"/>
            <ac:spMk id="50" creationId="{8C5C2099-7E46-4533-A294-B083A019D334}"/>
          </ac:spMkLst>
        </pc:spChg>
        <pc:picChg chg="mod">
          <ac:chgData name="somovaasya3" userId="S::somovaasya3_gmail.com#ext#@slideedu.onmicrosoft.com::05b36399-d501-4a7b-87fd-615099445ab5" providerId="AD" clId="Web-{AE4A05ED-C78B-A5B9-E2DF-C6018FD2FACF}" dt="2025-11-05T13:57:16.098" v="30" actId="1076"/>
          <ac:picMkLst>
            <pc:docMk/>
            <pc:sldMk cId="2872627644" sldId="257"/>
            <ac:picMk id="3" creationId="{33E22B93-7F4B-4345-B6FA-D060270F9613}"/>
          </ac:picMkLst>
        </pc:picChg>
        <pc:picChg chg="mod">
          <ac:chgData name="somovaasya3" userId="S::somovaasya3_gmail.com#ext#@slideedu.onmicrosoft.com::05b36399-d501-4a7b-87fd-615099445ab5" providerId="AD" clId="Web-{AE4A05ED-C78B-A5B9-E2DF-C6018FD2FACF}" dt="2025-11-05T13:54:49.779" v="3" actId="1076"/>
          <ac:picMkLst>
            <pc:docMk/>
            <pc:sldMk cId="2872627644" sldId="257"/>
            <ac:picMk id="27" creationId="{657604C3-423F-408A-B912-8447B3AA0AC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F7DC9963-C7D3-F057-85A1-E5E6A7F4FE06}"/>
    <pc:docChg chg="modSld">
      <pc:chgData name="somovaasya3" userId="S::somovaasya3_gmail.com#ext#@slideedu.onmicrosoft.com::05b36399-d501-4a7b-87fd-615099445ab5" providerId="AD" clId="Web-{F7DC9963-C7D3-F057-85A1-E5E6A7F4FE06}" dt="2025-11-05T13:57:41.843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F7DC9963-C7D3-F057-85A1-E5E6A7F4FE06}" dt="2025-11-05T13:57:41.843" v="0" actId="1076"/>
        <pc:sldMkLst>
          <pc:docMk/>
          <pc:sldMk cId="2872627644" sldId="257"/>
        </pc:sldMkLst>
        <pc:picChg chg="mod">
          <ac:chgData name="somovaasya3" userId="S::somovaasya3_gmail.com#ext#@slideedu.onmicrosoft.com::05b36399-d501-4a7b-87fd-615099445ab5" providerId="AD" clId="Web-{F7DC9963-C7D3-F057-85A1-E5E6A7F4FE06}" dt="2025-11-05T13:57:41.843" v="0" actId="1076"/>
          <ac:picMkLst>
            <pc:docMk/>
            <pc:sldMk cId="2872627644" sldId="257"/>
            <ac:picMk id="3" creationId="{33E22B93-7F4B-4345-B6FA-D060270F96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1" name="персонаж">
            <a:extLst>
              <a:ext uri="{FF2B5EF4-FFF2-40B4-BE49-F238E27FC236}">
                <a16:creationId xmlns:a16="http://schemas.microsoft.com/office/drawing/2014/main" id="{5B253A76-81C5-4BAF-959C-AE2FF1DA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912672"/>
            <a:ext cx="2997363" cy="2997363"/>
          </a:xfrm>
          <a:prstGeom prst="rect">
            <a:avLst/>
          </a:prstGeom>
        </p:spPr>
      </p:pic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err="1">
                <a:ea typeface="+mn-lt"/>
                <a:cs typeface="+mn-lt"/>
              </a:rPr>
              <a:t>Zuzia</a:t>
            </a:r>
            <a:endParaRPr lang="en-US" b="1" err="1"/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557696" y="5095365"/>
            <a:ext cx="19448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err="1">
                <a:ea typeface="+mn-lt"/>
                <a:cs typeface="+mn-lt"/>
              </a:rPr>
              <a:t>Zenek</a:t>
            </a:r>
            <a:endParaRPr lang="en-US" b="1">
              <a:ea typeface="Calibri"/>
              <a:cs typeface="Calibri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096858"/>
            <a:ext cx="23386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err="1">
                <a:ea typeface="+mn-lt"/>
                <a:cs typeface="+mn-lt"/>
              </a:rPr>
              <a:t>Muzykant</a:t>
            </a:r>
            <a:endParaRPr lang="en-US" b="1" err="1">
              <a:ea typeface="Calibri"/>
              <a:cs typeface="Calibri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1" y="3069789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61583" y="5153445"/>
            <a:ext cx="23386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err="1">
                <a:ea typeface="+mn-lt"/>
                <a:cs typeface="+mn-lt"/>
              </a:rPr>
              <a:t>Nurkowie</a:t>
            </a:r>
            <a:endParaRPr lang="en-US" b="1">
              <a:ea typeface="Calibri"/>
              <a:cs typeface="Calibri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2" y="5093622"/>
            <a:ext cx="23386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err="1">
                <a:ea typeface="+mn-lt"/>
                <a:cs typeface="+mn-lt"/>
              </a:rPr>
              <a:t>Dinozaur</a:t>
            </a:r>
            <a:endParaRPr lang="en-US" b="1" err="1">
              <a:ea typeface="Calibri"/>
              <a:cs typeface="Calibri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BE394-2155-4689-8E44-B07A460FA82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220B87F-D07B-487D-A7F5-832F3AA46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DDB9C7-0147-4D91-878E-1B7DF62BB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36</cp:revision>
  <dcterms:created xsi:type="dcterms:W3CDTF">2024-08-19T13:43:10Z</dcterms:created>
  <dcterms:modified xsi:type="dcterms:W3CDTF">2025-11-05T13:57:42Z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