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23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5B76B-A5C5-4CC7-A71F-1404B5D98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61FE302-89C0-4EE7-8A6D-91EC76557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E68551-587A-4D0F-B91E-19944639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A6934C-02BB-4D50-86A5-5252BACD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C330F3-A9EE-420A-8B90-71CC8CD3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722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4CEB8-FBA7-46AB-888C-B7BF42DA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FD5D1A6-59BA-415E-BA71-2CCD1B309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742E36-6846-4968-95BC-54BB5E67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399C0E-8075-45E7-B111-1E122FE3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FA7640-7E76-44EE-ACF1-A6DDF1FB6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8090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3429E46-B768-4F3F-918D-583B036D1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A5C28B2-FEA8-4E43-8B1B-6ADC04E92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07CDA8-BBA1-4CE4-8BBA-5C340A52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A6ED3D0-C449-430F-B625-7E1C81BC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62BAB5-7424-4D82-BC9F-41AF02D4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6947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C610C-AD17-47D2-B07A-FFF6A1D4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F3DBA9-F33F-4899-8273-84A9F9D2D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87CE72-C8E6-41CC-9B19-6EF158119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B8316F-0C20-4A3E-A8D9-6992BF1D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308BC7-835B-4B54-BAB4-42963B9A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2836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3C150-4C54-40CF-B88D-1863CD15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D0672B-1263-489A-BA13-2C6B98724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975581-732B-4AD6-99D0-D9DD9234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F6760E-599A-40D7-B739-AD0D6FD3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B58E7B6-E409-4078-B237-EA51E1EB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060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02A95-C106-4A55-9CD1-8EB408DD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D51ED7-536E-418A-8360-89AE7F0BF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C2944B-2E68-4459-9905-B89D19795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A39884-AD3A-4952-AF78-623F47ED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DFA2481-3D06-408C-B491-D26553E5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AAB831B-CB93-4ECD-BAAE-E820816A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676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3F425-E20C-4855-937B-A1BC4F7F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0CA85F-85E5-494F-B913-DA3A804C0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A111DB5-FECB-4418-A228-0194C41C9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058BDA7-40B4-4D7E-B2F2-C418DBE55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7CE703E-8F42-4CCF-92B3-9D3FBD955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C1AE8D-E271-4173-ACCF-555506D67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4A63807-383E-4E22-82E9-76F62332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7324C5-29B4-44FD-B87E-3E29BE15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762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FF275-E461-4041-B8C1-13208424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5184C6A-3AF3-44E4-BC47-5AB3445BF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7D7FD8F-CF76-43B5-A2D5-0F6128DA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9C7CB4-0AF7-4B6E-8B75-A7A8BF6C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4735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43428B8-30DB-45E3-8F93-03DE9700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A0D496C-88C9-469A-9FC8-A31BFFD7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E30BF88-20EF-4922-992A-3555B010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055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3B9D4-82F6-4BD0-AE06-FC7C002D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BC7C27-1097-418B-81C9-2750576DA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F4B09F-EBCD-4A00-979E-68788BC62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1C22E7-BBFF-464D-89DF-7EB0E533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8A7E8F-213B-4247-A40C-F5B7D6A2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5EF9C2-34BF-44BD-B313-E44C11C4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927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794F9-AAA5-42D3-97FA-E46B7BE5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7FC54A8-C505-48AC-9EA7-F8DCBDF6F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99B36C-A0BA-4294-B18D-72065FC44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0C73239-5B72-4B01-A950-730F8B44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B5A607-A7D9-4A51-8EFF-404624F6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E0350A-A0FC-4415-BB8C-00387310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609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1B936E2-1331-4332-A6B0-7593068B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06A26B-C3C0-43CD-8BDB-232CC5057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36E31F-BA3D-4974-BE6F-8BD6E00AA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6D8161-0545-4C62-A328-8D5B60966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7F3FB2-0F19-4F31-BB15-9BC0CC1ED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159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62B03-782A-4E71-B27A-05F834C296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604C97E-5623-4F44-9775-02C170438F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E553EE-4DD6-48DD-A166-FDB4A2EA9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EDAE33-3F75-4050-A12F-D40C0D2705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0" y="-90980"/>
            <a:ext cx="7671706" cy="70399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0685BE7-0E5F-4A30-8EBC-83777D3C5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FEEECE-9DFF-4F4D-92E9-DCD235A18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51" y="3439695"/>
            <a:ext cx="3245844" cy="32458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193F9B-C05D-4FFE-93BB-25BEC7EBFC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75" y="4923502"/>
            <a:ext cx="1671040" cy="167104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B4AD256-4F42-448D-B90D-87E4C499BE7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35" y="366401"/>
            <a:ext cx="1107880" cy="91984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C285E8-C294-4FC8-8FCF-471E65D5412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22" y="2652402"/>
            <a:ext cx="1145486" cy="114548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4123FB-BC5D-4F92-823A-2925A0BAD2C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1042">
            <a:off x="3332730" y="2763972"/>
            <a:ext cx="1137537" cy="114212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26851AA-1C57-4FFE-828A-5068B186C96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85" y="3874453"/>
            <a:ext cx="1192600" cy="11926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3F516B-D01F-4243-8786-BC84FB5F11D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0371" y="344033"/>
            <a:ext cx="964858" cy="96485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4C31BF2-1BCD-4DBE-957D-652A4A55C7F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28"/>
          <a:stretch/>
        </p:blipFill>
        <p:spPr>
          <a:xfrm>
            <a:off x="2281977" y="4147863"/>
            <a:ext cx="645463" cy="102436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AC853BD-5A60-4150-8B91-2D6037DD26C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97"/>
          <a:stretch/>
        </p:blipFill>
        <p:spPr>
          <a:xfrm rot="1946931">
            <a:off x="4466933" y="1349475"/>
            <a:ext cx="1380829" cy="6413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F64A7A6-DF52-4BB7-82FD-16BB49E629F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6"/>
          <a:stretch/>
        </p:blipFill>
        <p:spPr>
          <a:xfrm rot="2070807">
            <a:off x="4079038" y="1796644"/>
            <a:ext cx="1380829" cy="8684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E1325B7-D9B5-40EB-8C24-91D8E87780F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74"/>
          <a:stretch/>
        </p:blipFill>
        <p:spPr>
          <a:xfrm>
            <a:off x="1458745" y="99298"/>
            <a:ext cx="586071" cy="1290169"/>
          </a:xfrm>
          <a:prstGeom prst="rect">
            <a:avLst/>
          </a:prstGeom>
          <a:effectLst>
            <a:glow rad="63500">
              <a:schemeClr val="bg1">
                <a:alpha val="97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14532DB-426E-4862-83B0-8906E2FAD69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6"/>
          <a:stretch/>
        </p:blipFill>
        <p:spPr>
          <a:xfrm>
            <a:off x="4929627" y="4912236"/>
            <a:ext cx="1227666" cy="7637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95F7391-81D3-458C-ABB6-5B3B37B276C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5"/>
          <a:stretch/>
        </p:blipFill>
        <p:spPr>
          <a:xfrm>
            <a:off x="4875993" y="5715844"/>
            <a:ext cx="1334935" cy="59691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3C44516-31B0-4D01-A81D-738F785EB1B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8"/>
          <a:stretch/>
        </p:blipFill>
        <p:spPr>
          <a:xfrm>
            <a:off x="2896937" y="4137353"/>
            <a:ext cx="936775" cy="100142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43" name="Google Shape;86;p1" title="gift4.png">
            <a:extLst>
              <a:ext uri="{FF2B5EF4-FFF2-40B4-BE49-F238E27FC236}">
                <a16:creationId xmlns:a16="http://schemas.microsoft.com/office/drawing/2014/main" id="{00BC47F2-C0A4-4470-885E-FB48FEDF3740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-33025" y="6000959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5473543-7BF3-4121-A6D8-324A8F6631E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86"/>
          <a:stretch/>
        </p:blipFill>
        <p:spPr>
          <a:xfrm>
            <a:off x="5190614" y="2815991"/>
            <a:ext cx="967951" cy="4376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3A428E9-7C95-4CB2-B75A-3A22B366FC9A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49" y="232297"/>
            <a:ext cx="2272425" cy="227242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A2399B6-7BC3-4E49-82EF-2B4A12F43B1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3"/>
          <a:stretch/>
        </p:blipFill>
        <p:spPr>
          <a:xfrm>
            <a:off x="2077841" y="92383"/>
            <a:ext cx="794359" cy="130399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5B6B845-B588-4F88-BB83-EC203A34ED2B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0"/>
          <a:stretch/>
        </p:blipFill>
        <p:spPr>
          <a:xfrm>
            <a:off x="2619720" y="2113011"/>
            <a:ext cx="954559" cy="4197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949470-5FC6-4B3C-8250-4BDF5B22274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7529"/>
          <a:stretch/>
        </p:blipFill>
        <p:spPr>
          <a:xfrm>
            <a:off x="2619720" y="1617746"/>
            <a:ext cx="931369" cy="490010"/>
          </a:xfrm>
          <a:prstGeom prst="rect">
            <a:avLst/>
          </a:prstGeom>
          <a:effectLst>
            <a:glow rad="127000">
              <a:schemeClr val="bg1">
                <a:alpha val="99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1858D4C-A02E-44D8-9BAC-EE9CAF3A3D6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37"/>
          <a:stretch/>
        </p:blipFill>
        <p:spPr>
          <a:xfrm>
            <a:off x="5207530" y="3230322"/>
            <a:ext cx="947699" cy="5720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0236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16</cp:revision>
  <dcterms:created xsi:type="dcterms:W3CDTF">2024-08-06T09:06:11Z</dcterms:created>
  <dcterms:modified xsi:type="dcterms:W3CDTF">2024-08-06T13:53:25Z</dcterms:modified>
</cp:coreProperties>
</file>