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68109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 и широко открыть рот, поставить кончик язычка за верхние зубки. Удерживать язычок у альвеол от 5 до 10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76CF6EB-7CD5-0FCA-6DE7-507B13A87EE3}"/>
              </a:ext>
            </a:extLst>
          </p:cNvPr>
          <p:cNvGrpSpPr/>
          <p:nvPr/>
        </p:nvGrpSpPr>
        <p:grpSpPr>
          <a:xfrm>
            <a:off x="1819276" y="920441"/>
            <a:ext cx="2562098" cy="4492112"/>
            <a:chOff x="1819276" y="920441"/>
            <a:chExt cx="2562098" cy="44921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A26895-E934-6C53-D233-07F0C5E0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96" r="8434" b="2779"/>
            <a:stretch/>
          </p:blipFill>
          <p:spPr>
            <a:xfrm>
              <a:off x="1819276" y="920441"/>
              <a:ext cx="2562098" cy="248435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7" name="Рисунок 16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D46B5A6C-BC5F-FDE6-1D09-80BBD0F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300" y="3325038"/>
              <a:ext cx="2087515" cy="208751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86884" y="661309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799219" y="952813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779161" y="952812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AAE575-1438-7A3D-5125-910AB992066A}"/>
              </a:ext>
            </a:extLst>
          </p:cNvPr>
          <p:cNvGrpSpPr/>
          <p:nvPr/>
        </p:nvGrpSpPr>
        <p:grpSpPr>
          <a:xfrm>
            <a:off x="1835536" y="920440"/>
            <a:ext cx="2506365" cy="4391476"/>
            <a:chOff x="1847142" y="971114"/>
            <a:chExt cx="2506365" cy="4391476"/>
          </a:xfrm>
        </p:grpSpPr>
        <p:pic>
          <p:nvPicPr>
            <p:cNvPr id="13" name="Рисунок 12" descr="Изображение выглядит как Зуб, человек, губ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5212F2-D504-F71C-92D7-2EC0DA5B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2642" r="7744" b="3424"/>
            <a:stretch/>
          </p:blipFill>
          <p:spPr>
            <a:xfrm>
              <a:off x="1847142" y="971114"/>
              <a:ext cx="2506365" cy="239209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B0E0FB3-FCDA-54DF-78CF-C6CCC9D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4005" y="3260523"/>
              <a:ext cx="2102067" cy="21020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728DD8-838C-7EFA-A303-3C995AA3030C}"/>
              </a:ext>
            </a:extLst>
          </p:cNvPr>
          <p:cNvGrpSpPr/>
          <p:nvPr/>
        </p:nvGrpSpPr>
        <p:grpSpPr>
          <a:xfrm>
            <a:off x="1253350" y="1339483"/>
            <a:ext cx="3737495" cy="4090452"/>
            <a:chOff x="1198537" y="1310358"/>
            <a:chExt cx="3737495" cy="4090452"/>
          </a:xfrm>
        </p:grpSpPr>
        <p:pic>
          <p:nvPicPr>
            <p:cNvPr id="74" name="Рисунок 7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0E9C835B-FBA4-FD75-A077-79FA73AA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198537" y="1310358"/>
              <a:ext cx="1880446" cy="183561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1" name="Рисунок 10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AD8CC8FA-AEF8-A854-71F9-04EC6F3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3056292" y="1336803"/>
              <a:ext cx="1879740" cy="1809166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спорт, Фитнес, мускул, локоть&#10;&#10;Автоматически созданное описание">
              <a:extLst>
                <a:ext uri="{FF2B5EF4-FFF2-40B4-BE49-F238E27FC236}">
                  <a16:creationId xmlns:a16="http://schemas.microsoft.com/office/drawing/2014/main" id="{80847925-C642-F2F1-1969-928468C7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422" b="94043" l="10000" r="90000">
                          <a14:foregroundMark x1="44375" y1="9668" x2="46016" y2="15332"/>
                          <a14:foregroundMark x1="48984" y1="7422" x2="46719" y2="9473"/>
                          <a14:foregroundMark x1="57891" y1="88477" x2="57734" y2="9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35" y="3404796"/>
              <a:ext cx="2495018" cy="199601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17046" y="641564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C6A16-1855-A84B-B130-C2ACF6664EE9}"/>
              </a:ext>
            </a:extLst>
          </p:cNvPr>
          <p:cNvSpPr txBox="1"/>
          <p:nvPr/>
        </p:nvSpPr>
        <p:spPr>
          <a:xfrm>
            <a:off x="7041982" y="65701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4C917-BF9C-9EF7-5B9A-222617108D18}"/>
              </a:ext>
            </a:extLst>
          </p:cNvPr>
          <p:cNvSpPr txBox="1"/>
          <p:nvPr/>
        </p:nvSpPr>
        <p:spPr>
          <a:xfrm>
            <a:off x="6956390" y="655765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Силач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приоткрыт. Напряженным кончиком языка прижать к верхней губе ватную палочку. Держать не менее 5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29" grpId="0"/>
      <p:bldP spid="29" grpId="1"/>
      <p:bldP spid="36" grpId="0"/>
      <p:bldP spid="36" grpId="1"/>
      <p:bldP spid="37" grpId="0"/>
      <p:bldP spid="37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2024-08-24T11:19:57Z</dcterms:modified>
</cp:coreProperties>
</file>