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1680845"/>
            <a:ext cx="2924810" cy="292481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9149D7-85F4-45E7-8225-ED57355531F1}"/>
</file>

<file path=customXml/itemProps2.xml><?xml version="1.0" encoding="utf-8"?>
<ds:datastoreItem xmlns:ds="http://schemas.openxmlformats.org/officeDocument/2006/customXml" ds:itemID="{3F049EA9-A497-4AFA-BD4E-60BF253E953C}"/>
</file>

<file path=customXml/itemProps3.xml><?xml version="1.0" encoding="utf-8"?>
<ds:datastoreItem xmlns:ds="http://schemas.openxmlformats.org/officeDocument/2006/customXml" ds:itemID="{791A3751-ACF8-4509-A94C-3FA99A92CA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