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9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5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7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4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5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1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0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7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7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34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33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29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7.wdp"/><Relationship Id="rId32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10" Type="http://schemas.microsoft.com/office/2007/relationships/hdphoto" Target="../media/hdphoto4.wdp"/><Relationship Id="rId19" Type="http://schemas.microsoft.com/office/2007/relationships/hdphoto" Target="../media/hdphoto6.wdp"/><Relationship Id="rId31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openxmlformats.org/officeDocument/2006/relationships/image" Target="../media/image20.png"/><Relationship Id="rId35" Type="http://schemas.openxmlformats.org/officeDocument/2006/relationships/image" Target="../media/image24.png"/><Relationship Id="rId8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557319" y="212428"/>
            <a:ext cx="10759440" cy="13620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2" name="Рисунок 6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7739" y="457139"/>
            <a:ext cx="930774" cy="9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80443">
            <a:off x="6653033" y="319715"/>
            <a:ext cx="1173554" cy="102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084" y="287842"/>
            <a:ext cx="1235226" cy="123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6232" y="356413"/>
            <a:ext cx="961121" cy="9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30" y="343518"/>
            <a:ext cx="1118775" cy="1118775"/>
          </a:xfrm>
          <a:prstGeom prst="rect">
            <a:avLst/>
          </a:prstGeom>
        </p:spPr>
      </p:pic>
      <p:pic>
        <p:nvPicPr>
          <p:cNvPr id="33" name="Рисунок 5"/>
          <p:cNvPicPr>
            <a:picLocks noChangeAspect="1" noChangeArrowheads="1"/>
          </p:cNvPicPr>
          <p:nvPr/>
        </p:nvPicPr>
        <p:blipFill>
          <a:blip r:embed="rId13">
            <a:grayscl/>
          </a:blip>
          <a:srcRect/>
          <a:stretch>
            <a:fillRect/>
          </a:stretch>
        </p:blipFill>
        <p:spPr bwMode="auto">
          <a:xfrm rot="20365009">
            <a:off x="8044795" y="296949"/>
            <a:ext cx="471316" cy="116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5522" y="2373302"/>
            <a:ext cx="1289062" cy="128906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595" y="4343783"/>
            <a:ext cx="1091660" cy="1091660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7291" y="2624124"/>
            <a:ext cx="863977" cy="863977"/>
          </a:xfrm>
          <a:prstGeom prst="rect">
            <a:avLst/>
          </a:prstGeom>
          <a:noFill/>
          <a:ln>
            <a:noFill/>
          </a:ln>
          <a:effectLst>
            <a:glow rad="215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80443">
            <a:off x="672314" y="1920181"/>
            <a:ext cx="1165257" cy="93728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139">
            <a:off x="4077676" y="5477721"/>
            <a:ext cx="439278" cy="1083828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4" y="3840278"/>
            <a:ext cx="2808234" cy="2808234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536" y="767947"/>
            <a:ext cx="749692" cy="759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01" y="3816518"/>
            <a:ext cx="1955860" cy="19558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187" y="4343783"/>
            <a:ext cx="928834" cy="928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96" y="314637"/>
            <a:ext cx="1310640" cy="1201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5" y="314637"/>
            <a:ext cx="1210784" cy="12107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30" y="5437728"/>
            <a:ext cx="1210784" cy="12107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59" y="3662362"/>
            <a:ext cx="1368022" cy="114583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025EB4E-9154-8FDF-8B1C-CFA3CAA0E736}"/>
              </a:ext>
            </a:extLst>
          </p:cNvPr>
          <p:cNvGrpSpPr/>
          <p:nvPr/>
        </p:nvGrpSpPr>
        <p:grpSpPr>
          <a:xfrm>
            <a:off x="1779737" y="251207"/>
            <a:ext cx="1536472" cy="1554065"/>
            <a:chOff x="7396683" y="3088942"/>
            <a:chExt cx="1536472" cy="1554065"/>
          </a:xfrm>
        </p:grpSpPr>
        <p:pic>
          <p:nvPicPr>
            <p:cNvPr id="27" name="Рисунок 26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BC649CDB-12D4-32A0-DB2D-E01F2797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83" y="3088942"/>
              <a:ext cx="1139032" cy="1139032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46A1D2A3-1F9F-8800-3199-DC7CD9683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8" y="3494970"/>
              <a:ext cx="1148037" cy="114803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D62C2E36-BC00-FBE2-FB3B-D0DFD878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831" y="3103789"/>
              <a:ext cx="263987" cy="29901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BF94346-6BC5-03ED-A74A-31C820EC7EC0}"/>
              </a:ext>
            </a:extLst>
          </p:cNvPr>
          <p:cNvGrpSpPr/>
          <p:nvPr/>
        </p:nvGrpSpPr>
        <p:grpSpPr>
          <a:xfrm>
            <a:off x="6366715" y="2373302"/>
            <a:ext cx="1536472" cy="1554065"/>
            <a:chOff x="7396683" y="3088942"/>
            <a:chExt cx="1536472" cy="1554065"/>
          </a:xfrm>
          <a:effectLst>
            <a:glow rad="88900">
              <a:schemeClr val="bg1"/>
            </a:glow>
          </a:effectLst>
        </p:grpSpPr>
        <p:pic>
          <p:nvPicPr>
            <p:cNvPr id="36" name="Рисунок 3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8793CF6-75BA-693E-4616-344A5887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83" y="3088942"/>
              <a:ext cx="1139032" cy="113903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953945E1-681F-79EE-235C-4BC981737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8" y="3494970"/>
              <a:ext cx="1148037" cy="11480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57330BD4-288A-8C34-D8DA-CC0A4E6A6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831" y="3103789"/>
              <a:ext cx="263987" cy="29901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3" y="2340427"/>
            <a:ext cx="3235753" cy="32357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0232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2592 -0.7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3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85 L -0.54024 -0.316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302 -0.5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18581 -0.306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4905 -0.228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43177 -0.581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72748 -0.745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48033 -0.482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3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37578 -0.3097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2024-08-30T06:04:27Z</dcterms:created>
  <dcterms:modified xsi:type="dcterms:W3CDTF">2024-11-21T11:18:07Z</dcterms:modified>
</cp:coreProperties>
</file>