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5" y="0"/>
            <a:ext cx="12283205" cy="6858000"/>
          </a:xfrm>
          <a:prstGeom prst="rect">
            <a:avLst/>
          </a:prstGeom>
        </p:spPr>
      </p:pic>
      <p:pic>
        <p:nvPicPr>
          <p:cNvPr id="34" name="Рисунок 3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0" y="5037828"/>
            <a:ext cx="1495726" cy="1495726"/>
          </a:xfrm>
          <a:prstGeom prst="rect">
            <a:avLst/>
          </a:prstGeom>
        </p:spPr>
      </p:pic>
      <p:pic>
        <p:nvPicPr>
          <p:cNvPr id="38" name="Рисунок 3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1" y="4595896"/>
            <a:ext cx="1872019" cy="1937658"/>
          </a:xfrm>
          <a:prstGeom prst="rect">
            <a:avLst/>
          </a:prstGeom>
        </p:spPr>
      </p:pic>
      <p:pic>
        <p:nvPicPr>
          <p:cNvPr id="36" name="Рисунок 35" descr="Зображення, що містить фрукти, яблуко, Натуральна їжа, продук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4842589"/>
            <a:ext cx="1757520" cy="1757520"/>
          </a:xfrm>
          <a:prstGeom prst="rect">
            <a:avLst/>
          </a:prstGeom>
        </p:spPr>
      </p:pic>
      <p:pic>
        <p:nvPicPr>
          <p:cNvPr id="32" name="Рисунок 31" descr="Зображення, що містить фрукти, ягода, Плід без насіння, смородин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1" y="3044004"/>
            <a:ext cx="1027227" cy="1027227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6" y="2939773"/>
            <a:ext cx="1311326" cy="1323614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" y="3011155"/>
            <a:ext cx="1361768" cy="1361768"/>
          </a:xfrm>
          <a:prstGeom prst="rect">
            <a:avLst/>
          </a:prstGeom>
        </p:spPr>
      </p:pic>
      <p:pic>
        <p:nvPicPr>
          <p:cNvPr id="5" name="Рисунок 4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9" y="649902"/>
            <a:ext cx="897819" cy="937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812315" y="4675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Зображення, що містить компас, коло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2" y="261579"/>
            <a:ext cx="1763137" cy="1763137"/>
          </a:xfrm>
          <a:prstGeom prst="rect">
            <a:avLst/>
          </a:prstGeom>
        </p:spPr>
      </p:pic>
      <p:pic>
        <p:nvPicPr>
          <p:cNvPr id="10" name="Рисунок 9" descr="Зображення, що містить ескіз, малюнок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9" y="314779"/>
            <a:ext cx="1656736" cy="1656736"/>
          </a:xfrm>
          <a:prstGeom prst="rect">
            <a:avLst/>
          </a:prstGeom>
        </p:spPr>
      </p:pic>
      <p:sp>
        <p:nvSpPr>
          <p:cNvPr id="11" name="Прямокутник: округлені кути 10"/>
          <p:cNvSpPr/>
          <p:nvPr/>
        </p:nvSpPr>
        <p:spPr>
          <a:xfrm>
            <a:off x="3251993" y="37768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Рисунок 11" descr="Зображення, що містить транспорт, автобус, транспортний засіб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242809"/>
            <a:ext cx="2116378" cy="1791846"/>
          </a:xfrm>
          <a:prstGeom prst="rect">
            <a:avLst/>
          </a:prstGeom>
        </p:spPr>
      </p:pic>
      <p:pic>
        <p:nvPicPr>
          <p:cNvPr id="13" name="Рисунок 12" descr="Зображення, що містить помаранчевий, фрукти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2" y="439039"/>
            <a:ext cx="1279669" cy="1323614"/>
          </a:xfrm>
          <a:prstGeom prst="rect">
            <a:avLst/>
          </a:prstGeom>
        </p:spPr>
      </p:pic>
      <p:sp>
        <p:nvSpPr>
          <p:cNvPr id="14" name="Прямокутник: округлені кути 13"/>
          <p:cNvSpPr/>
          <p:nvPr/>
        </p:nvSpPr>
        <p:spPr>
          <a:xfrm>
            <a:off x="5679848" y="5545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Рисунок 1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5" y="153100"/>
            <a:ext cx="1971261" cy="197126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812799" y="2286295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Рисунок 16" descr="Зображення, що містить рис, їжа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2329878"/>
            <a:ext cx="1971004" cy="1971004"/>
          </a:xfrm>
          <a:prstGeom prst="rect">
            <a:avLst/>
          </a:prstGeom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246323" y="227843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Рисунок 18" descr="Зображення, що містить Фотографія натюрморту, циліндр, ілюстрація, дизай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9" y="2315487"/>
            <a:ext cx="1616443" cy="2166555"/>
          </a:xfrm>
          <a:prstGeom prst="rect">
            <a:avLst/>
          </a:prstGeom>
        </p:spPr>
      </p:pic>
      <p:sp>
        <p:nvSpPr>
          <p:cNvPr id="20" name="Прямокутник: округлені кути 19"/>
          <p:cNvSpPr/>
          <p:nvPr/>
        </p:nvSpPr>
        <p:spPr>
          <a:xfrm>
            <a:off x="5679848" y="2277463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Рисунок 20" descr="Зображення, що містить мультфільм, собака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5" y="2608694"/>
            <a:ext cx="1604996" cy="1430394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812799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Рисунок 22" descr="Зображення, що містить рослина, кактус, вазон, домашня рослина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8" y="4595896"/>
            <a:ext cx="2145533" cy="2145533"/>
          </a:xfrm>
          <a:prstGeom prst="rect">
            <a:avLst/>
          </a:prstGeom>
        </p:spPr>
      </p:pic>
      <p:sp>
        <p:nvSpPr>
          <p:cNvPr id="24" name="Прямокутник: округлені кути 23"/>
          <p:cNvSpPr/>
          <p:nvPr/>
        </p:nvSpPr>
        <p:spPr>
          <a:xfrm>
            <a:off x="3246321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660090" y="450830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 descr="Зображення, що містить дерево, малюнок, кар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73" y="4652023"/>
            <a:ext cx="1937657" cy="193765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194799" y="2536160"/>
            <a:ext cx="3815715" cy="3815715"/>
          </a:xfrm>
          <a:prstGeom prst="rect">
            <a:avLst/>
          </a:prstGeom>
        </p:spPr>
      </p:pic>
      <p:pic>
        <p:nvPicPr>
          <p:cNvPr id="40" name="Рисунок 39" descr="Зображення, що містить свічка, торт до дня народження, торт&#10;&#10;Автоматично згенерований опис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47" y="2106625"/>
            <a:ext cx="2914402" cy="25219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17935A37-B05B-C034-D753-E5910F42B0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1" y="4470193"/>
            <a:ext cx="2242776" cy="2242776"/>
          </a:xfrm>
          <a:prstGeom prst="rect">
            <a:avLst/>
          </a:prstGeom>
        </p:spPr>
      </p:pic>
      <p:pic>
        <p:nvPicPr>
          <p:cNvPr id="29" name="Google Shape;86;p1" title="gift4.png">
            <a:extLst>
              <a:ext uri="{FF2B5EF4-FFF2-40B4-BE49-F238E27FC236}">
                <a16:creationId xmlns:a16="http://schemas.microsoft.com/office/drawing/2014/main" id="{A350C923-B457-66D3-ADA2-314D2E6D5D95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174510" y="6063437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3EA88A-F4F4-40C4-BD7F-E1969478AEFC}"/>
</file>

<file path=customXml/itemProps2.xml><?xml version="1.0" encoding="utf-8"?>
<ds:datastoreItem xmlns:ds="http://schemas.openxmlformats.org/officeDocument/2006/customXml" ds:itemID="{272A25A4-1C18-456F-A72B-411C71E86F9B}"/>
</file>

<file path=customXml/itemProps3.xml><?xml version="1.0" encoding="utf-8"?>
<ds:datastoreItem xmlns:ds="http://schemas.openxmlformats.org/officeDocument/2006/customXml" ds:itemID="{AE2D3B11-60FF-4C9E-8D3C-C90E8392A63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2024-05-09T15:49:00Z</dcterms:created>
  <dcterms:modified xsi:type="dcterms:W3CDTF">2024-10-23T08:14:38Z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2D7B316764FA4271A90B414631B89C5A_12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