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1A3D4-61C5-4509-A8FA-B6766C2772DA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A8CE5-F759-4A5B-975F-ECB2749DED1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E01B2-7F69-439D-AD88-A17702368204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19CF5-F608-47EE-9D3C-D105C9E6778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ебо, на открытом воздухе, облако, Кучевые обла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 rot="5400000">
            <a:off x="6996332" y="702522"/>
            <a:ext cx="2612660" cy="176145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углы 3"/>
          <p:cNvSpPr/>
          <p:nvPr/>
        </p:nvSpPr>
        <p:spPr>
          <a:xfrm rot="5400000">
            <a:off x="-167095" y="692589"/>
            <a:ext cx="2612660" cy="1761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/>
          <p:cNvSpPr/>
          <p:nvPr/>
        </p:nvSpPr>
        <p:spPr>
          <a:xfrm rot="5400000">
            <a:off x="4616088" y="692591"/>
            <a:ext cx="2612660" cy="176145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 rot="5400000">
            <a:off x="2256574" y="676079"/>
            <a:ext cx="2612660" cy="1790452"/>
          </a:xfrm>
          <a:prstGeom prst="roundRect">
            <a:avLst/>
          </a:prstGeom>
          <a:solidFill>
            <a:srgbClr val="909090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 rot="5400000">
            <a:off x="-152599" y="3645868"/>
            <a:ext cx="2612660" cy="179045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 rot="5400000">
            <a:off x="7022269" y="3684246"/>
            <a:ext cx="2612661" cy="174598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 rot="5400000">
            <a:off x="2262948" y="3673382"/>
            <a:ext cx="2612660" cy="1761460"/>
          </a:xfrm>
          <a:prstGeom prst="roundRect">
            <a:avLst/>
          </a:prstGeom>
          <a:solidFill>
            <a:srgbClr val="7030A0"/>
          </a:solidFill>
          <a:ln>
            <a:solidFill>
              <a:srgbClr val="75009A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: скругленные углы 23"/>
          <p:cNvSpPr/>
          <p:nvPr/>
        </p:nvSpPr>
        <p:spPr>
          <a:xfrm rot="5400000">
            <a:off x="4624545" y="3667417"/>
            <a:ext cx="2612660" cy="1773390"/>
          </a:xfrm>
          <a:prstGeom prst="roundRect">
            <a:avLst/>
          </a:prstGeom>
          <a:solidFill>
            <a:srgbClr val="FD51D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1" name="Группа 50"/>
          <p:cNvGrpSpPr/>
          <p:nvPr/>
        </p:nvGrpSpPr>
        <p:grpSpPr>
          <a:xfrm>
            <a:off x="2677635" y="3245580"/>
            <a:ext cx="1763376" cy="2612660"/>
            <a:chOff x="2716517" y="3617928"/>
            <a:chExt cx="1763376" cy="2612660"/>
          </a:xfrm>
        </p:grpSpPr>
        <p:sp>
          <p:nvSpPr>
            <p:cNvPr id="22" name="Прямоугольник: скругленные углы 21"/>
            <p:cNvSpPr/>
            <p:nvPr/>
          </p:nvSpPr>
          <p:spPr>
            <a:xfrm rot="5400000">
              <a:off x="2291875" y="4042570"/>
              <a:ext cx="2612660" cy="1763376"/>
            </a:xfrm>
            <a:prstGeom prst="roundRect">
              <a:avLst/>
            </a:prstGeom>
            <a:solidFill>
              <a:srgbClr val="B889DB"/>
            </a:solidFill>
            <a:ln>
              <a:solidFill>
                <a:srgbClr val="75009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 descr="Изображение выглядит как скот, млекопитающее, крупный рогатый скот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8343" y="4322475"/>
              <a:ext cx="1632772" cy="1632772"/>
            </a:xfrm>
            <a:prstGeom prst="rect">
              <a:avLst/>
            </a:prstGeom>
          </p:spPr>
        </p:pic>
      </p:grpSp>
      <p:grpSp>
        <p:nvGrpSpPr>
          <p:cNvPr id="50" name="Группа 49"/>
          <p:cNvGrpSpPr/>
          <p:nvPr/>
        </p:nvGrpSpPr>
        <p:grpSpPr>
          <a:xfrm>
            <a:off x="7455610" y="3234764"/>
            <a:ext cx="1736029" cy="2667632"/>
            <a:chOff x="7455609" y="3568490"/>
            <a:chExt cx="1736029" cy="2667632"/>
          </a:xfrm>
        </p:grpSpPr>
        <p:sp>
          <p:nvSpPr>
            <p:cNvPr id="19" name="Прямоугольник: скругленные углы 18"/>
            <p:cNvSpPr/>
            <p:nvPr/>
          </p:nvSpPr>
          <p:spPr>
            <a:xfrm rot="5400000">
              <a:off x="6989808" y="4034291"/>
              <a:ext cx="2667632" cy="1736029"/>
            </a:xfrm>
            <a:prstGeom prst="roundRect">
              <a:avLst/>
            </a:prstGeom>
            <a:solidFill>
              <a:srgbClr val="FF7D7D"/>
            </a:solidFill>
            <a:ln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8" name="Рисунок 47" descr="Изображение выглядит как скот, млекопитающее, крупный рогатый скот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0083" y="4203493"/>
              <a:ext cx="1205110" cy="1205110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скот, млекопитающее, крупный рогатый скот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8280" y="5031012"/>
              <a:ext cx="1205110" cy="1205110"/>
            </a:xfrm>
            <a:prstGeom prst="rect">
              <a:avLst/>
            </a:prstGeom>
          </p:spPr>
        </p:pic>
      </p:grpSp>
      <p:sp>
        <p:nvSpPr>
          <p:cNvPr id="57" name="TextBox 56"/>
          <p:cNvSpPr txBox="1"/>
          <p:nvPr/>
        </p:nvSpPr>
        <p:spPr>
          <a:xfrm>
            <a:off x="3232951" y="3250880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992964" y="3163926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8</a:t>
            </a:r>
          </a:p>
        </p:txBody>
      </p:sp>
      <p:pic>
        <p:nvPicPr>
          <p:cNvPr id="15" name="Picture 14" descr="Без назви-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3695" y="2574290"/>
            <a:ext cx="2948305" cy="2948305"/>
          </a:xfrm>
          <a:prstGeom prst="rect">
            <a:avLst/>
          </a:prstGeom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15D3F220-34C0-D069-AEE5-00D3DCF5CC0A}"/>
              </a:ext>
            </a:extLst>
          </p:cNvPr>
          <p:cNvGrpSpPr/>
          <p:nvPr/>
        </p:nvGrpSpPr>
        <p:grpSpPr>
          <a:xfrm>
            <a:off x="4977051" y="262773"/>
            <a:ext cx="1907647" cy="2679678"/>
            <a:chOff x="9667210" y="437856"/>
            <a:chExt cx="1907647" cy="2679678"/>
          </a:xfrm>
        </p:grpSpPr>
        <p:sp>
          <p:nvSpPr>
            <p:cNvPr id="28" name="Прямоугольник: скругленные углы 27">
              <a:extLst>
                <a:ext uri="{FF2B5EF4-FFF2-40B4-BE49-F238E27FC236}">
                  <a16:creationId xmlns:a16="http://schemas.microsoft.com/office/drawing/2014/main" id="{962126A2-9078-A6FA-A7A9-AD3B608174C0}"/>
                </a:ext>
              </a:extLst>
            </p:cNvPr>
            <p:cNvSpPr/>
            <p:nvPr/>
          </p:nvSpPr>
          <p:spPr>
            <a:xfrm rot="5400000">
              <a:off x="9314456" y="863457"/>
              <a:ext cx="2612660" cy="1761458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 descr="Изображение выглядит как игл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BA2F07E1-FC5F-5CFB-1167-C668C02526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7210" y="1209887"/>
              <a:ext cx="1907647" cy="1907647"/>
            </a:xfrm>
            <a:prstGeom prst="rect">
              <a:avLst/>
            </a:prstGeom>
          </p:spPr>
        </p:pic>
      </p:grpSp>
      <p:sp>
        <p:nvSpPr>
          <p:cNvPr id="52" name="TextBox 51"/>
          <p:cNvSpPr txBox="1"/>
          <p:nvPr/>
        </p:nvSpPr>
        <p:spPr>
          <a:xfrm>
            <a:off x="5630598" y="269149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34954785-C915-DF3A-46AB-0636B65E0A53}"/>
              </a:ext>
            </a:extLst>
          </p:cNvPr>
          <p:cNvGrpSpPr/>
          <p:nvPr/>
        </p:nvGrpSpPr>
        <p:grpSpPr>
          <a:xfrm>
            <a:off x="69570" y="3250880"/>
            <a:ext cx="2110553" cy="2808475"/>
            <a:chOff x="2963977" y="4026259"/>
            <a:chExt cx="2110553" cy="2808475"/>
          </a:xfrm>
        </p:grpSpPr>
        <p:sp>
          <p:nvSpPr>
            <p:cNvPr id="53" name="Прямоугольник: скругленные углы 52">
              <a:extLst>
                <a:ext uri="{FF2B5EF4-FFF2-40B4-BE49-F238E27FC236}">
                  <a16:creationId xmlns:a16="http://schemas.microsoft.com/office/drawing/2014/main" id="{0A680A66-D1C5-2253-FF18-05771A310EAE}"/>
                </a:ext>
              </a:extLst>
            </p:cNvPr>
            <p:cNvSpPr/>
            <p:nvPr/>
          </p:nvSpPr>
          <p:spPr>
            <a:xfrm rot="5400000">
              <a:off x="2749973" y="4437363"/>
              <a:ext cx="2612660" cy="179045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" name="Рисунок 60" descr="Изображение выглядит как игл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26FAF8D9-D13D-BD01-9DB2-AB94BF9CF0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3977" y="4472322"/>
              <a:ext cx="1907647" cy="1907647"/>
            </a:xfrm>
            <a:prstGeom prst="rect">
              <a:avLst/>
            </a:prstGeom>
          </p:spPr>
        </p:pic>
        <p:pic>
          <p:nvPicPr>
            <p:cNvPr id="62" name="Рисунок 61" descr="Изображение выглядит как игл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EF701A24-6D0E-668E-B801-EC7F86CD36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6883" y="4927087"/>
              <a:ext cx="1907647" cy="1907647"/>
            </a:xfrm>
            <a:prstGeom prst="rect">
              <a:avLst/>
            </a:prstGeom>
          </p:spPr>
        </p:pic>
      </p:grpSp>
      <p:sp>
        <p:nvSpPr>
          <p:cNvPr id="56" name="TextBox 55"/>
          <p:cNvSpPr txBox="1"/>
          <p:nvPr/>
        </p:nvSpPr>
        <p:spPr>
          <a:xfrm>
            <a:off x="784459" y="3250880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696912E6-970A-5434-7408-400A4DC957E6}"/>
              </a:ext>
            </a:extLst>
          </p:cNvPr>
          <p:cNvGrpSpPr/>
          <p:nvPr/>
        </p:nvGrpSpPr>
        <p:grpSpPr>
          <a:xfrm>
            <a:off x="249978" y="286557"/>
            <a:ext cx="1761458" cy="2612660"/>
            <a:chOff x="2577881" y="1380334"/>
            <a:chExt cx="1761458" cy="2612660"/>
          </a:xfrm>
        </p:grpSpPr>
        <p:sp>
          <p:nvSpPr>
            <p:cNvPr id="74" name="Прямоугольник: скругленные углы 73">
              <a:extLst>
                <a:ext uri="{FF2B5EF4-FFF2-40B4-BE49-F238E27FC236}">
                  <a16:creationId xmlns:a16="http://schemas.microsoft.com/office/drawing/2014/main" id="{6AB39E71-6984-2C0E-A90A-97F36673D883}"/>
                </a:ext>
              </a:extLst>
            </p:cNvPr>
            <p:cNvSpPr/>
            <p:nvPr/>
          </p:nvSpPr>
          <p:spPr>
            <a:xfrm rot="5400000">
              <a:off x="2152280" y="1805935"/>
              <a:ext cx="2612660" cy="1761458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8" name="Рисунок 17" descr="Изображение выглядит как мультфильм, иллюстрация, графическая вставка, Аним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99136C12-5AE0-D5DE-333D-526E76939D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0497" y="2108590"/>
              <a:ext cx="1632772" cy="1719307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845533" y="251296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1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9C490191-6A61-5692-8EDE-F1837143660D}"/>
              </a:ext>
            </a:extLst>
          </p:cNvPr>
          <p:cNvGrpSpPr/>
          <p:nvPr/>
        </p:nvGrpSpPr>
        <p:grpSpPr>
          <a:xfrm>
            <a:off x="7427845" y="276921"/>
            <a:ext cx="1813513" cy="2612660"/>
            <a:chOff x="2577881" y="1380334"/>
            <a:chExt cx="1813513" cy="2612660"/>
          </a:xfrm>
        </p:grpSpPr>
        <p:sp>
          <p:nvSpPr>
            <p:cNvPr id="78" name="Прямоугольник: скругленные углы 77">
              <a:extLst>
                <a:ext uri="{FF2B5EF4-FFF2-40B4-BE49-F238E27FC236}">
                  <a16:creationId xmlns:a16="http://schemas.microsoft.com/office/drawing/2014/main" id="{EC6A8257-3700-DC3E-0D21-FC4F15808126}"/>
                </a:ext>
              </a:extLst>
            </p:cNvPr>
            <p:cNvSpPr/>
            <p:nvPr/>
          </p:nvSpPr>
          <p:spPr>
            <a:xfrm rot="5400000">
              <a:off x="2152280" y="1805935"/>
              <a:ext cx="2612660" cy="1761458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79" name="Рисунок 78" descr="Изображение выглядит как мультфильм, иллюстрация, графическая вставка, Аним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E04EBE38-12E4-E259-AE47-AC9869270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5485" y="2157211"/>
              <a:ext cx="1044278" cy="1099624"/>
            </a:xfrm>
            <a:prstGeom prst="rect">
              <a:avLst/>
            </a:prstGeom>
          </p:spPr>
        </p:pic>
        <p:pic>
          <p:nvPicPr>
            <p:cNvPr id="80" name="Рисунок 79" descr="Изображение выглядит как мультфильм, иллюстрация, графическая вставка, Аним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EC01E3AC-B9C1-FE2D-FCB8-50C44BAE6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9712" y="2765646"/>
              <a:ext cx="1051682" cy="1107420"/>
            </a:xfrm>
            <a:prstGeom prst="rect">
              <a:avLst/>
            </a:prstGeom>
          </p:spPr>
        </p:pic>
      </p:grpSp>
      <p:sp>
        <p:nvSpPr>
          <p:cNvPr id="55" name="TextBox 54"/>
          <p:cNvSpPr txBox="1"/>
          <p:nvPr/>
        </p:nvSpPr>
        <p:spPr>
          <a:xfrm>
            <a:off x="7978603" y="286557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A35FFCC6-B24E-FEF7-A705-5030A68295A8}"/>
              </a:ext>
            </a:extLst>
          </p:cNvPr>
          <p:cNvGrpSpPr/>
          <p:nvPr/>
        </p:nvGrpSpPr>
        <p:grpSpPr>
          <a:xfrm>
            <a:off x="2619274" y="262773"/>
            <a:ext cx="1907647" cy="2612660"/>
            <a:chOff x="4495403" y="1132377"/>
            <a:chExt cx="1907647" cy="2612660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CF214AA3-CF20-41FA-C80D-885E45D11738}"/>
                </a:ext>
              </a:extLst>
            </p:cNvPr>
            <p:cNvSpPr/>
            <p:nvPr/>
          </p:nvSpPr>
          <p:spPr>
            <a:xfrm rot="5400000">
              <a:off x="4132652" y="1543481"/>
              <a:ext cx="2612660" cy="1790452"/>
            </a:xfrm>
            <a:prstGeom prst="roundRect">
              <a:avLst/>
            </a:prstGeom>
            <a:solidFill>
              <a:srgbClr val="CBCBCB"/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 descr="Изображение выглядит как контейнер, безалкогольный напиток, цилиндр, стекло&#10;&#10;Автоматически созданное описание">
              <a:extLst>
                <a:ext uri="{FF2B5EF4-FFF2-40B4-BE49-F238E27FC236}">
                  <a16:creationId xmlns:a16="http://schemas.microsoft.com/office/drawing/2014/main" id="{26F12EFA-845E-CB54-1FF1-F277CD909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5403" y="1821915"/>
              <a:ext cx="1907647" cy="1907647"/>
            </a:xfrm>
            <a:prstGeom prst="rect">
              <a:avLst/>
            </a:prstGeom>
          </p:spPr>
        </p:pic>
      </p:grpSp>
      <p:sp>
        <p:nvSpPr>
          <p:cNvPr id="46" name="TextBox 45"/>
          <p:cNvSpPr txBox="1"/>
          <p:nvPr/>
        </p:nvSpPr>
        <p:spPr>
          <a:xfrm>
            <a:off x="3258974" y="251296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C0F9C171-03B7-C6F5-2002-F280130BB8DA}"/>
              </a:ext>
            </a:extLst>
          </p:cNvPr>
          <p:cNvGrpSpPr/>
          <p:nvPr/>
        </p:nvGrpSpPr>
        <p:grpSpPr>
          <a:xfrm>
            <a:off x="4927392" y="3234763"/>
            <a:ext cx="1968598" cy="2612660"/>
            <a:chOff x="4456152" y="1132377"/>
            <a:chExt cx="1968598" cy="2612660"/>
          </a:xfrm>
        </p:grpSpPr>
        <p:sp>
          <p:nvSpPr>
            <p:cNvPr id="23" name="Прямоугольник: скругленные углы 22">
              <a:extLst>
                <a:ext uri="{FF2B5EF4-FFF2-40B4-BE49-F238E27FC236}">
                  <a16:creationId xmlns:a16="http://schemas.microsoft.com/office/drawing/2014/main" id="{463F1D50-EF26-18BF-8CF1-4D803A752D84}"/>
                </a:ext>
              </a:extLst>
            </p:cNvPr>
            <p:cNvSpPr/>
            <p:nvPr/>
          </p:nvSpPr>
          <p:spPr>
            <a:xfrm rot="5400000">
              <a:off x="4132652" y="1543481"/>
              <a:ext cx="2612660" cy="1790452"/>
            </a:xfrm>
            <a:prstGeom prst="roundRect">
              <a:avLst/>
            </a:prstGeom>
            <a:solidFill>
              <a:srgbClr val="CBCBCB"/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 descr="Изображение выглядит как контейнер, безалкогольный напиток, цилиндр, стекло&#10;&#10;Автоматически созданное описание">
              <a:extLst>
                <a:ext uri="{FF2B5EF4-FFF2-40B4-BE49-F238E27FC236}">
                  <a16:creationId xmlns:a16="http://schemas.microsoft.com/office/drawing/2014/main" id="{46215EC6-B0C4-1E7C-30BC-628693D0F4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6152" y="2226477"/>
              <a:ext cx="1326050" cy="1326050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контейнер, безалкогольный напиток, цилиндр, стекло&#10;&#10;Автоматически созданное описание">
              <a:extLst>
                <a:ext uri="{FF2B5EF4-FFF2-40B4-BE49-F238E27FC236}">
                  <a16:creationId xmlns:a16="http://schemas.microsoft.com/office/drawing/2014/main" id="{F0F0F117-5D76-313F-A615-9D76FEC550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8700" y="2239419"/>
              <a:ext cx="1326050" cy="1326050"/>
            </a:xfrm>
            <a:prstGeom prst="rect">
              <a:avLst/>
            </a:prstGeom>
          </p:spPr>
        </p:pic>
      </p:grpSp>
      <p:sp>
        <p:nvSpPr>
          <p:cNvPr id="58" name="TextBox 57"/>
          <p:cNvSpPr txBox="1"/>
          <p:nvPr/>
        </p:nvSpPr>
        <p:spPr>
          <a:xfrm>
            <a:off x="5657211" y="3199215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8" grpId="0" animBg="1"/>
      <p:bldP spid="8" grpId="1" animBg="1"/>
      <p:bldP spid="8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24" grpId="0" animBg="1"/>
      <p:bldP spid="24" grpId="1" animBg="1"/>
      <p:bldP spid="24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2024-05-02T07:56:00Z</dcterms:created>
  <dcterms:modified xsi:type="dcterms:W3CDTF">2024-11-28T21:52:20Z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E74791AD9F20485BBAC4741EA752E13E_12</vt:lpwstr>
  </property>
  <property fmtid="{D5CDD505-2E9C-101B-9397-08002B2CF9AE}" pid="3" name="KSOProductBuildVer">
    <vt:lpwstr>1033-12.2.0.17119</vt:lpwstr>
  </property>
</Properties>
</file>