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1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E10E-2361-4786-AE21-33D6A9FC14F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9BFC-6D21-4E3B-91CC-69814C5F866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1.wav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51110" y="1334278"/>
            <a:ext cx="4364194" cy="4133461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344" y="1154433"/>
            <a:ext cx="4486240" cy="44862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44" y="976834"/>
            <a:ext cx="4831250" cy="4490905"/>
          </a:xfrm>
          <a:prstGeom prst="rect">
            <a:avLst/>
          </a:prstGeom>
        </p:spPr>
      </p:pic>
      <p:sp>
        <p:nvSpPr>
          <p:cNvPr id="4" name="Бульбашка прямої мови: овальна 3"/>
          <p:cNvSpPr/>
          <p:nvPr/>
        </p:nvSpPr>
        <p:spPr>
          <a:xfrm>
            <a:off x="6172957" y="141403"/>
            <a:ext cx="4253088" cy="2047880"/>
          </a:xfrm>
          <a:prstGeom prst="wedgeEllipseCallout">
            <a:avLst>
              <a:gd name="adj1" fmla="val -70857"/>
              <a:gd name="adj2" fmla="val 820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99" y="503965"/>
            <a:ext cx="2947687" cy="1323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0" y="141402"/>
            <a:ext cx="2026063" cy="2026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44" y="184026"/>
            <a:ext cx="1969376" cy="19693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04" y="308263"/>
            <a:ext cx="2196440" cy="16923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03" y="184025"/>
            <a:ext cx="1983440" cy="19834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37" y="6836"/>
            <a:ext cx="2398007" cy="23980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84" y="30989"/>
            <a:ext cx="2246885" cy="2246885"/>
          </a:xfrm>
          <a:prstGeom prst="rect">
            <a:avLst/>
          </a:prstGeom>
        </p:spPr>
      </p:pic>
      <p:pic>
        <p:nvPicPr>
          <p:cNvPr id="6" name="Picture 5" descr="Govorun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037830" y="2405380"/>
            <a:ext cx="3689985" cy="368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17350FE-4C32-48BC-BA40-38A796FACCB1}"/>
</file>

<file path=customXml/itemProps2.xml><?xml version="1.0" encoding="utf-8"?>
<ds:datastoreItem xmlns:ds="http://schemas.openxmlformats.org/officeDocument/2006/customXml" ds:itemID="{65798663-41D5-4282-B271-3526CB517961}"/>
</file>

<file path=customXml/itemProps3.xml><?xml version="1.0" encoding="utf-8"?>
<ds:datastoreItem xmlns:ds="http://schemas.openxmlformats.org/officeDocument/2006/customXml" ds:itemID="{DB9E8DA1-622C-4DF5-ABAC-D9CA38A3CBA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15</cp:revision>
  <dcterms:created xsi:type="dcterms:W3CDTF">2024-05-07T06:48:00Z</dcterms:created>
  <dcterms:modified xsi:type="dcterms:W3CDTF">2024-07-08T07:50:20Z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B65164BE23E947699EDD8DFC3CF695A5_12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