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9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3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5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2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2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95C8-2511-41ED-869D-639982366B86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20" y="0"/>
            <a:ext cx="12192000" cy="6858000"/>
          </a:xfrm>
          <a:prstGeom prst="rect">
            <a:avLst/>
          </a:prstGeom>
        </p:spPr>
      </p:pic>
      <p:sp>
        <p:nvSpPr>
          <p:cNvPr id="85" name="Rounded Rectangle 17"/>
          <p:cNvSpPr/>
          <p:nvPr/>
        </p:nvSpPr>
        <p:spPr>
          <a:xfrm>
            <a:off x="830414" y="4524081"/>
            <a:ext cx="1933614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311" y="2816471"/>
            <a:ext cx="2971190" cy="2971190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0" t="10360" r="15924" b="10398"/>
          <a:stretch/>
        </p:blipFill>
        <p:spPr>
          <a:xfrm>
            <a:off x="85929" y="6037563"/>
            <a:ext cx="613778" cy="74587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861410" y="721027"/>
            <a:ext cx="1933614" cy="1838631"/>
            <a:chOff x="861410" y="721027"/>
            <a:chExt cx="1933614" cy="1838631"/>
          </a:xfrm>
        </p:grpSpPr>
        <p:sp>
          <p:nvSpPr>
            <p:cNvPr id="18" name="Rounded Rectangle 17"/>
            <p:cNvSpPr/>
            <p:nvPr/>
          </p:nvSpPr>
          <p:spPr>
            <a:xfrm>
              <a:off x="861410" y="72102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657" y="883278"/>
              <a:ext cx="1231221" cy="1501489"/>
            </a:xfrm>
            <a:prstGeom prst="rect">
              <a:avLst/>
            </a:prstGeom>
          </p:spPr>
        </p:pic>
      </p:grpSp>
      <p:sp>
        <p:nvSpPr>
          <p:cNvPr id="20" name="1 табл 1"/>
          <p:cNvSpPr/>
          <p:nvPr/>
        </p:nvSpPr>
        <p:spPr>
          <a:xfrm>
            <a:off x="841433" y="698734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6" name="1 таблица Скругленный прямоугольник 5 таблица"/>
          <p:cNvSpPr/>
          <p:nvPr/>
        </p:nvSpPr>
        <p:spPr>
          <a:xfrm>
            <a:off x="861332" y="749465"/>
            <a:ext cx="1754877" cy="152111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884303" y="715368"/>
            <a:ext cx="1933614" cy="1838631"/>
            <a:chOff x="2884303" y="715368"/>
            <a:chExt cx="1933614" cy="1838631"/>
          </a:xfrm>
        </p:grpSpPr>
        <p:sp>
          <p:nvSpPr>
            <p:cNvPr id="65" name="Rounded Rectangle 17"/>
            <p:cNvSpPr/>
            <p:nvPr/>
          </p:nvSpPr>
          <p:spPr>
            <a:xfrm>
              <a:off x="2884303" y="71536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146" y="877407"/>
              <a:ext cx="1631024" cy="1631024"/>
            </a:xfrm>
            <a:prstGeom prst="rect">
              <a:avLst/>
            </a:prstGeom>
          </p:spPr>
        </p:pic>
      </p:grpSp>
      <p:sp>
        <p:nvSpPr>
          <p:cNvPr id="67" name="2 табл 1"/>
          <p:cNvSpPr/>
          <p:nvPr/>
        </p:nvSpPr>
        <p:spPr>
          <a:xfrm>
            <a:off x="2879540" y="729312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2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7" name="2 форма Скругленный прямоугольник 6"/>
          <p:cNvSpPr/>
          <p:nvPr/>
        </p:nvSpPr>
        <p:spPr>
          <a:xfrm>
            <a:off x="2947316" y="772094"/>
            <a:ext cx="1748019" cy="163574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Rounded Rectangle 17"/>
          <p:cNvSpPr/>
          <p:nvPr/>
        </p:nvSpPr>
        <p:spPr>
          <a:xfrm>
            <a:off x="4911842" y="755616"/>
            <a:ext cx="1933614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942967" y="799490"/>
            <a:ext cx="1933614" cy="1838631"/>
            <a:chOff x="6931116" y="785795"/>
            <a:chExt cx="1933614" cy="1838631"/>
          </a:xfrm>
        </p:grpSpPr>
        <p:sp>
          <p:nvSpPr>
            <p:cNvPr id="73" name="Rounded Rectangle 17"/>
            <p:cNvSpPr/>
            <p:nvPr/>
          </p:nvSpPr>
          <p:spPr>
            <a:xfrm>
              <a:off x="6931116" y="785795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54" b="13131"/>
            <a:stretch/>
          </p:blipFill>
          <p:spPr>
            <a:xfrm>
              <a:off x="7072965" y="986975"/>
              <a:ext cx="1712848" cy="1339702"/>
            </a:xfrm>
            <a:prstGeom prst="rect">
              <a:avLst/>
            </a:prstGeom>
          </p:spPr>
        </p:pic>
      </p:grpSp>
      <p:sp>
        <p:nvSpPr>
          <p:cNvPr id="75" name="4 табл 1"/>
          <p:cNvSpPr/>
          <p:nvPr/>
        </p:nvSpPr>
        <p:spPr>
          <a:xfrm>
            <a:off x="6933077" y="73417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4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59" name="4 форма Скругленный прямоугольник 58"/>
          <p:cNvSpPr/>
          <p:nvPr/>
        </p:nvSpPr>
        <p:spPr>
          <a:xfrm>
            <a:off x="6974152" y="823972"/>
            <a:ext cx="1857485" cy="17634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854704" y="2624426"/>
            <a:ext cx="1933614" cy="1838631"/>
            <a:chOff x="854704" y="2624426"/>
            <a:chExt cx="1933614" cy="1838631"/>
          </a:xfrm>
        </p:grpSpPr>
        <p:sp>
          <p:nvSpPr>
            <p:cNvPr id="81" name="Rounded Rectangle 17"/>
            <p:cNvSpPr/>
            <p:nvPr/>
          </p:nvSpPr>
          <p:spPr>
            <a:xfrm>
              <a:off x="854704" y="262442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930" y="2797828"/>
              <a:ext cx="1560828" cy="1560828"/>
            </a:xfrm>
            <a:prstGeom prst="rect">
              <a:avLst/>
            </a:prstGeom>
          </p:spPr>
        </p:pic>
      </p:grpSp>
      <p:sp>
        <p:nvSpPr>
          <p:cNvPr id="83" name="1"/>
          <p:cNvSpPr/>
          <p:nvPr/>
        </p:nvSpPr>
        <p:spPr>
          <a:xfrm>
            <a:off x="862783" y="2633927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5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57" name="5 форма Скругленный прямоугольник 56"/>
          <p:cNvSpPr/>
          <p:nvPr/>
        </p:nvSpPr>
        <p:spPr>
          <a:xfrm>
            <a:off x="782417" y="2656000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2868094" y="2640588"/>
            <a:ext cx="1933614" cy="1838631"/>
            <a:chOff x="2868094" y="2640588"/>
            <a:chExt cx="1933614" cy="1838631"/>
          </a:xfrm>
        </p:grpSpPr>
        <p:sp>
          <p:nvSpPr>
            <p:cNvPr id="93" name="Rounded Rectangle 17"/>
            <p:cNvSpPr/>
            <p:nvPr/>
          </p:nvSpPr>
          <p:spPr>
            <a:xfrm>
              <a:off x="2868094" y="2640588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5295" y="2796759"/>
              <a:ext cx="1234352" cy="1505307"/>
            </a:xfrm>
            <a:prstGeom prst="rect">
              <a:avLst/>
            </a:prstGeom>
          </p:spPr>
        </p:pic>
      </p:grpSp>
      <p:sp>
        <p:nvSpPr>
          <p:cNvPr id="95" name="1"/>
          <p:cNvSpPr/>
          <p:nvPr/>
        </p:nvSpPr>
        <p:spPr>
          <a:xfrm>
            <a:off x="2881454" y="2649367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6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1" name="6 формаСкругленный прямоугольник 60"/>
          <p:cNvSpPr/>
          <p:nvPr/>
        </p:nvSpPr>
        <p:spPr>
          <a:xfrm>
            <a:off x="2845143" y="2758232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4904523" y="2630632"/>
            <a:ext cx="1933614" cy="1838631"/>
            <a:chOff x="4904523" y="2630632"/>
            <a:chExt cx="1933614" cy="1838631"/>
          </a:xfrm>
        </p:grpSpPr>
        <p:sp>
          <p:nvSpPr>
            <p:cNvPr id="115" name="Rounded Rectangle 17"/>
            <p:cNvSpPr/>
            <p:nvPr/>
          </p:nvSpPr>
          <p:spPr>
            <a:xfrm>
              <a:off x="4904523" y="2630632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3206" y="2772489"/>
              <a:ext cx="1586167" cy="1586167"/>
            </a:xfrm>
            <a:prstGeom prst="rect">
              <a:avLst/>
            </a:prstGeom>
          </p:spPr>
        </p:pic>
      </p:grpSp>
      <p:sp>
        <p:nvSpPr>
          <p:cNvPr id="117" name="1"/>
          <p:cNvSpPr/>
          <p:nvPr/>
        </p:nvSpPr>
        <p:spPr>
          <a:xfrm>
            <a:off x="4919293" y="2685174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7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2" name="7 формаСкругленный прямоугольник 61"/>
          <p:cNvSpPr/>
          <p:nvPr/>
        </p:nvSpPr>
        <p:spPr>
          <a:xfrm>
            <a:off x="4873969" y="2734071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6931575" y="2660006"/>
            <a:ext cx="1933614" cy="1838631"/>
            <a:chOff x="6931575" y="2660006"/>
            <a:chExt cx="1933614" cy="1838631"/>
          </a:xfrm>
        </p:grpSpPr>
        <p:sp>
          <p:nvSpPr>
            <p:cNvPr id="100" name="Rounded Rectangle 17"/>
            <p:cNvSpPr/>
            <p:nvPr/>
          </p:nvSpPr>
          <p:spPr>
            <a:xfrm>
              <a:off x="6931575" y="2660006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8960" y="3050900"/>
              <a:ext cx="1503705" cy="1127779"/>
            </a:xfrm>
            <a:prstGeom prst="rect">
              <a:avLst/>
            </a:prstGeom>
          </p:spPr>
        </p:pic>
      </p:grpSp>
      <p:sp>
        <p:nvSpPr>
          <p:cNvPr id="102" name="1"/>
          <p:cNvSpPr/>
          <p:nvPr/>
        </p:nvSpPr>
        <p:spPr>
          <a:xfrm>
            <a:off x="6926006" y="2685174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8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58" name="8 форма Скругленный прямоугольник 57"/>
          <p:cNvSpPr/>
          <p:nvPr/>
        </p:nvSpPr>
        <p:spPr>
          <a:xfrm>
            <a:off x="6979166" y="2706500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6" y="4643193"/>
            <a:ext cx="1568190" cy="1568190"/>
          </a:xfrm>
          <a:prstGeom prst="rect">
            <a:avLst/>
          </a:prstGeom>
        </p:spPr>
      </p:pic>
      <p:sp>
        <p:nvSpPr>
          <p:cNvPr id="87" name="1"/>
          <p:cNvSpPr/>
          <p:nvPr/>
        </p:nvSpPr>
        <p:spPr>
          <a:xfrm>
            <a:off x="808855" y="4536315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9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63" name="9 форма Скругленный прямоугольник 62"/>
          <p:cNvSpPr/>
          <p:nvPr/>
        </p:nvSpPr>
        <p:spPr>
          <a:xfrm>
            <a:off x="836555" y="4569299"/>
            <a:ext cx="1912542" cy="158800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857672" y="4559971"/>
            <a:ext cx="1933614" cy="1838631"/>
            <a:chOff x="2857672" y="4559971"/>
            <a:chExt cx="1933614" cy="1838631"/>
          </a:xfrm>
        </p:grpSpPr>
        <p:sp>
          <p:nvSpPr>
            <p:cNvPr id="89" name="Rounded Rectangle 17"/>
            <p:cNvSpPr/>
            <p:nvPr/>
          </p:nvSpPr>
          <p:spPr>
            <a:xfrm>
              <a:off x="2857672" y="4559971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8530" y="4738857"/>
              <a:ext cx="1445215" cy="1445215"/>
            </a:xfrm>
            <a:prstGeom prst="rect">
              <a:avLst/>
            </a:prstGeom>
          </p:spPr>
        </p:pic>
      </p:grpSp>
      <p:sp>
        <p:nvSpPr>
          <p:cNvPr id="91" name="1"/>
          <p:cNvSpPr/>
          <p:nvPr/>
        </p:nvSpPr>
        <p:spPr>
          <a:xfrm>
            <a:off x="2866740" y="4543973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0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76" name="10 форма Скругленный прямоугольник 75"/>
          <p:cNvSpPr/>
          <p:nvPr/>
        </p:nvSpPr>
        <p:spPr>
          <a:xfrm>
            <a:off x="2890662" y="4563445"/>
            <a:ext cx="1960676" cy="150949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31"/>
          <p:cNvGrpSpPr/>
          <p:nvPr/>
        </p:nvGrpSpPr>
        <p:grpSpPr>
          <a:xfrm>
            <a:off x="4899221" y="4571947"/>
            <a:ext cx="1933614" cy="1838631"/>
            <a:chOff x="4899221" y="4571947"/>
            <a:chExt cx="1933614" cy="1838631"/>
          </a:xfrm>
        </p:grpSpPr>
        <p:sp>
          <p:nvSpPr>
            <p:cNvPr id="104" name="Rounded Rectangle 17"/>
            <p:cNvSpPr/>
            <p:nvPr/>
          </p:nvSpPr>
          <p:spPr>
            <a:xfrm>
              <a:off x="4899221" y="4571947"/>
              <a:ext cx="1933614" cy="18386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91" y="4833374"/>
              <a:ext cx="1679769" cy="1259827"/>
            </a:xfrm>
            <a:prstGeom prst="rect">
              <a:avLst/>
            </a:prstGeom>
          </p:spPr>
        </p:pic>
      </p:grpSp>
      <p:sp>
        <p:nvSpPr>
          <p:cNvPr id="106" name="1"/>
          <p:cNvSpPr/>
          <p:nvPr/>
        </p:nvSpPr>
        <p:spPr>
          <a:xfrm>
            <a:off x="4893524" y="4571871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77" name="11 форма Скругленный прямоугольник 76"/>
          <p:cNvSpPr/>
          <p:nvPr/>
        </p:nvSpPr>
        <p:spPr>
          <a:xfrm>
            <a:off x="4948449" y="4734088"/>
            <a:ext cx="1907632" cy="163858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Rounded Rectangle 17"/>
          <p:cNvSpPr/>
          <p:nvPr/>
        </p:nvSpPr>
        <p:spPr>
          <a:xfrm>
            <a:off x="6925815" y="4592095"/>
            <a:ext cx="1933614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prstClr val="white"/>
              </a:solidFill>
            </a:endParaRPr>
          </a:p>
        </p:txBody>
      </p:sp>
      <p:pic>
        <p:nvPicPr>
          <p:cNvPr id="19" name="Рисунок 18" descr="Изображение выглядит как одежда, Футболка, белый, верхний предмет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CDBB5DC4-1EBD-FDBB-2C20-C60BDB8C745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77" y="687956"/>
            <a:ext cx="2008210" cy="200821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одежда, Футболка, белый, верхний предмет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33CA4CB3-E0FE-37E5-72C4-D805A1A4BBB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288" y="4536315"/>
            <a:ext cx="2008210" cy="2008210"/>
          </a:xfrm>
          <a:prstGeom prst="rect">
            <a:avLst/>
          </a:prstGeom>
        </p:spPr>
      </p:pic>
      <p:sp>
        <p:nvSpPr>
          <p:cNvPr id="71" name="3 табл 1"/>
          <p:cNvSpPr/>
          <p:nvPr/>
        </p:nvSpPr>
        <p:spPr>
          <a:xfrm>
            <a:off x="4921280" y="736903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1 Memorandum" panose="02020500000000000000" pitchFamily="18" charset="0"/>
              </a:rPr>
              <a:t>3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0" name="3 форма Скругленный прямоугольник 59"/>
          <p:cNvSpPr/>
          <p:nvPr/>
        </p:nvSpPr>
        <p:spPr>
          <a:xfrm>
            <a:off x="4892520" y="808460"/>
            <a:ext cx="1924148" cy="184714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1"/>
          <p:cNvSpPr/>
          <p:nvPr/>
        </p:nvSpPr>
        <p:spPr>
          <a:xfrm>
            <a:off x="6918421" y="4592636"/>
            <a:ext cx="1939311" cy="183863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>
                <a:solidFill>
                  <a:schemeClr val="tx1"/>
                </a:solidFill>
                <a:latin typeface="1 Memorandum" panose="02020500000000000000" pitchFamily="18" charset="0"/>
              </a:rPr>
              <a:t>2</a:t>
            </a:r>
            <a:endParaRPr lang="en-US" sz="3600" b="1" dirty="0">
              <a:solidFill>
                <a:schemeClr val="tx1"/>
              </a:solidFill>
              <a:latin typeface="1 Memorandum" panose="02020500000000000000" pitchFamily="18" charset="0"/>
            </a:endParaRPr>
          </a:p>
        </p:txBody>
      </p:sp>
      <p:sp>
        <p:nvSpPr>
          <p:cNvPr id="78" name="12 форма Скругленный прямоугольник 77"/>
          <p:cNvSpPr/>
          <p:nvPr/>
        </p:nvSpPr>
        <p:spPr>
          <a:xfrm>
            <a:off x="6956758" y="4670842"/>
            <a:ext cx="1833690" cy="171094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везда Рисунок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41" y="91493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67" grpId="0" animBg="1"/>
      <p:bldP spid="67" grpId="1" animBg="1"/>
      <p:bldP spid="75" grpId="0" animBg="1"/>
      <p:bldP spid="75" grpId="1" animBg="1"/>
      <p:bldP spid="83" grpId="0" animBg="1"/>
      <p:bldP spid="83" grpId="1" animBg="1"/>
      <p:bldP spid="95" grpId="0" animBg="1"/>
      <p:bldP spid="95" grpId="1" animBg="1"/>
      <p:bldP spid="117" grpId="0" animBg="1"/>
      <p:bldP spid="117" grpId="1" animBg="1"/>
      <p:bldP spid="102" grpId="0" animBg="1"/>
      <p:bldP spid="102" grpId="1" animBg="1"/>
      <p:bldP spid="87" grpId="0" animBg="1"/>
      <p:bldP spid="87" grpId="1" animBg="1"/>
      <p:bldP spid="91" grpId="0" animBg="1"/>
      <p:bldP spid="91" grpId="1" animBg="1"/>
      <p:bldP spid="106" grpId="0" animBg="1"/>
      <p:bldP spid="106" grpId="1" animBg="1"/>
      <p:bldP spid="71" grpId="0" animBg="1"/>
      <p:bldP spid="71" grpId="1" animBg="1"/>
      <p:bldP spid="110" grpId="0" animBg="1"/>
      <p:bldP spid="11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C9C240-9A0F-417B-99C0-7C78FACB9E8C}"/>
</file>

<file path=customXml/itemProps2.xml><?xml version="1.0" encoding="utf-8"?>
<ds:datastoreItem xmlns:ds="http://schemas.openxmlformats.org/officeDocument/2006/customXml" ds:itemID="{8CAEE89E-D746-40C8-8F6F-51DCEAA0903E}"/>
</file>

<file path=customXml/itemProps3.xml><?xml version="1.0" encoding="utf-8"?>
<ds:datastoreItem xmlns:ds="http://schemas.openxmlformats.org/officeDocument/2006/customXml" ds:itemID="{7A44B049-91B1-4B00-9771-4D9D63B678BA}"/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15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1 Memorandum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20</cp:revision>
  <dcterms:created xsi:type="dcterms:W3CDTF">2024-05-16T13:12:50Z</dcterms:created>
  <dcterms:modified xsi:type="dcterms:W3CDTF">2024-12-12T11:23:21Z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