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 snapToGrid="0">
      <p:cViewPr>
        <p:scale>
          <a:sx n="75" d="100"/>
          <a:sy n="75" d="100"/>
        </p:scale>
        <p:origin x="1836" y="64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03.07.2025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jpg"/><Relationship Id="rId3" Type="http://schemas.openxmlformats.org/officeDocument/2006/relationships/image" Target="../media/image1.JP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0" Type="http://schemas.openxmlformats.org/officeDocument/2006/relationships/image" Target="../media/image18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jpg"/><Relationship Id="rId28" Type="http://schemas.microsoft.com/office/2007/relationships/hdphoto" Target="../media/hdphoto1.wdp"/><Relationship Id="rId10" Type="http://schemas.openxmlformats.org/officeDocument/2006/relationships/image" Target="../media/image8.png"/><Relationship Id="rId19" Type="http://schemas.openxmlformats.org/officeDocument/2006/relationships/image" Target="../media/image17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jp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Красочность, Сирень, шаблон,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C60E2147-50D0-5FC8-9FB7-13885704AE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7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6992110" y="629835"/>
            <a:ext cx="4478743" cy="316652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6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77CCCE5-5505-6FB7-044C-AED562657C56}"/>
              </a:ext>
            </a:extLst>
          </p:cNvPr>
          <p:cNvSpPr/>
          <p:nvPr/>
        </p:nvSpPr>
        <p:spPr>
          <a:xfrm>
            <a:off x="8165510" y="500312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8D11B60-7F53-6AA7-D906-71413E43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1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2FD12C95-682A-49B0-02EE-42914D64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49" y="516713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2F1B3F91-FB1A-A8EF-25CC-EF27545B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7971" y="513000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725BA853-4901-5371-14B5-968A4445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617" y="512603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75BED450-B6A3-E1BF-3D5F-73EF5037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4052" y="511853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6FA3BEAD-FDEF-5794-EB76-11706413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50" y="514547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D57194E8-3F48-A710-8153-EA7CDEBB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180" y="511853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C7ECE5D5-A66F-0263-31A0-F605E39F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73" y="511893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6196E1A-B606-2AF6-A8F3-BAEC24B5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78" y="51065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664AFF69-7B5D-C23E-6EA7-89002C04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339" y="512719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D5D6398-5D72-BB72-1B44-28A2CB49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20" y="509620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CA081DF-1AE4-ECFD-4195-727473BB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56" y="511138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4623A9B4-DE6B-7EE7-BC1D-09AC899F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78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C85D7069-D903-A274-4A87-033399D1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2" y="509337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1609C16D-23B1-2C03-DE7C-54053E09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3229" y="509126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0061E50-2253-2A5C-EF6C-909C7D25D44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53E0A57B-017D-F72B-58A9-2C5E908EA0E1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Секундомер 75% со сплошной заливкой">
              <a:extLst>
                <a:ext uri="{FF2B5EF4-FFF2-40B4-BE49-F238E27FC236}">
                  <a16:creationId xmlns:a16="http://schemas.microsoft.com/office/drawing/2014/main" id="{FF697003-5022-740D-3FF2-3C603E90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7A0259FF-38E2-D532-056B-8D12FA4B412A}"/>
              </a:ext>
            </a:extLst>
          </p:cNvPr>
          <p:cNvSpPr txBox="1"/>
          <p:nvPr/>
        </p:nvSpPr>
        <p:spPr>
          <a:xfrm>
            <a:off x="6980239" y="681098"/>
            <a:ext cx="44787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Wachlarz</a:t>
            </a:r>
            <a:endParaRPr lang="ru-RU" sz="2400" b="1" dirty="0">
              <a:latin typeface="Comic Sans MS" panose="030F0702030302020204" pitchFamily="66" charset="0"/>
            </a:endParaRP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pl-PL" sz="2400" dirty="0">
                <a:latin typeface="Comic Sans MS" panose="030F0702030302020204" pitchFamily="66" charset="0"/>
              </a:rPr>
              <a:t>Uśmiechnij się i otwórz szeroko usta, czubek języka za górnymi zębami, na wałku dziąsłowym. Język szeroki, spróbuj wytrzymać tak przed 5 do 10 sekund.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876CF6EB-7CD5-0FCA-6DE7-507B13A87EE3}"/>
              </a:ext>
            </a:extLst>
          </p:cNvPr>
          <p:cNvGrpSpPr/>
          <p:nvPr/>
        </p:nvGrpSpPr>
        <p:grpSpPr>
          <a:xfrm>
            <a:off x="1819276" y="920441"/>
            <a:ext cx="2562098" cy="4452233"/>
            <a:chOff x="1819276" y="920441"/>
            <a:chExt cx="2562098" cy="4452233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4A26895-E934-6C53-D233-07F0C5E07F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6" t="1696" r="8434" b="2779"/>
            <a:stretch/>
          </p:blipFill>
          <p:spPr>
            <a:xfrm>
              <a:off x="1819276" y="920441"/>
              <a:ext cx="2562098" cy="2484355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D46B5A6C-BC5F-FDE6-1D09-80BBD0F0B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56567" y="3285159"/>
              <a:ext cx="2087515" cy="2087515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3B05760-62F9-2331-F2CD-9DA9E5BF386F}"/>
              </a:ext>
            </a:extLst>
          </p:cNvPr>
          <p:cNvSpPr txBox="1"/>
          <p:nvPr/>
        </p:nvSpPr>
        <p:spPr>
          <a:xfrm>
            <a:off x="7003982" y="696091"/>
            <a:ext cx="4478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Kląskanie</a:t>
            </a:r>
            <a:endParaRPr lang="ru-RU" sz="2400" b="1" dirty="0">
              <a:latin typeface="Comic Sans MS" panose="030F0702030302020204" pitchFamily="66" charset="0"/>
            </a:endParaRP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pl-PL" sz="2400" dirty="0">
                <a:latin typeface="Comic Sans MS" panose="030F0702030302020204" pitchFamily="66" charset="0"/>
              </a:rPr>
              <a:t>Przyssij język do podniebienia i oderwij go, kląskaj jak konik powoli i mocno. Żuchwa powinna być nieruchoma.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3286A74-0705-4722-FFE5-BBD35499F08B}"/>
              </a:ext>
            </a:extLst>
          </p:cNvPr>
          <p:cNvGrpSpPr/>
          <p:nvPr/>
        </p:nvGrpSpPr>
        <p:grpSpPr>
          <a:xfrm>
            <a:off x="1822962" y="910937"/>
            <a:ext cx="2562097" cy="4326620"/>
            <a:chOff x="1819277" y="965019"/>
            <a:chExt cx="2562097" cy="4326620"/>
          </a:xfrm>
        </p:grpSpPr>
        <p:pic>
          <p:nvPicPr>
            <p:cNvPr id="3" name="Рисунок 2" descr="Изображение выглядит как Зуб, человек, губа, кожа&#10;&#10;Автоматически созданное описание">
              <a:extLst>
                <a:ext uri="{FF2B5EF4-FFF2-40B4-BE49-F238E27FC236}">
                  <a16:creationId xmlns:a16="http://schemas.microsoft.com/office/drawing/2014/main" id="{1D021E00-BDE9-F85D-65EE-96DD4C6445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8" t="2809" r="9346" b="3950"/>
            <a:stretch/>
          </p:blipFill>
          <p:spPr>
            <a:xfrm>
              <a:off x="1819277" y="965019"/>
              <a:ext cx="2562097" cy="2463980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25" name="Рисунок 24" descr="Изображение выглядит как лошадь, грива, кобыл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CE5996EE-76A4-9F68-44B8-23126A13F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028" y="3387125"/>
              <a:ext cx="1899463" cy="1904514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06B9CBE-C8A2-8886-1A50-7DD2EE4E9ABB}"/>
              </a:ext>
            </a:extLst>
          </p:cNvPr>
          <p:cNvGrpSpPr/>
          <p:nvPr/>
        </p:nvGrpSpPr>
        <p:grpSpPr>
          <a:xfrm>
            <a:off x="1832924" y="997131"/>
            <a:ext cx="2491748" cy="4444112"/>
            <a:chOff x="1819276" y="937693"/>
            <a:chExt cx="2491748" cy="4444112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E72DA88A-24D7-C410-3870-AD7CF66D1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91696" y="3273605"/>
              <a:ext cx="2108200" cy="2108200"/>
            </a:xfrm>
            <a:prstGeom prst="rect">
              <a:avLst/>
            </a:prstGeom>
          </p:spPr>
        </p:pic>
        <p:pic>
          <p:nvPicPr>
            <p:cNvPr id="2" name="Рисунок 1" descr="Изображение выглядит как Зуб, человек, губа, челю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9311FA83-29D6-CF0E-FF0E-8D47FD9E0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0" t="2141" r="6445" b="3184"/>
            <a:stretch/>
          </p:blipFill>
          <p:spPr>
            <a:xfrm>
              <a:off x="1819276" y="937693"/>
              <a:ext cx="2491748" cy="2387344"/>
            </a:xfrm>
            <a:prstGeom prst="roundRect">
              <a:avLst/>
            </a:prstGeom>
            <a:effectLst>
              <a:softEdge rad="63500"/>
            </a:effectLst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6CAAE575-1438-7A3D-5125-910AB992066A}"/>
              </a:ext>
            </a:extLst>
          </p:cNvPr>
          <p:cNvGrpSpPr/>
          <p:nvPr/>
        </p:nvGrpSpPr>
        <p:grpSpPr>
          <a:xfrm>
            <a:off x="1832924" y="896809"/>
            <a:ext cx="2506365" cy="4391476"/>
            <a:chOff x="1847142" y="971114"/>
            <a:chExt cx="2506365" cy="4391476"/>
          </a:xfrm>
        </p:grpSpPr>
        <p:pic>
          <p:nvPicPr>
            <p:cNvPr id="13" name="Рисунок 12" descr="Изображение выглядит как Зуб, человек, губа, улыбка&#10;&#10;Автоматически созданное описание">
              <a:extLst>
                <a:ext uri="{FF2B5EF4-FFF2-40B4-BE49-F238E27FC236}">
                  <a16:creationId xmlns:a16="http://schemas.microsoft.com/office/drawing/2014/main" id="{165212F2-D504-F71C-92D7-2EC0DA5B84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1" t="2642" r="7744" b="3424"/>
            <a:stretch/>
          </p:blipFill>
          <p:spPr>
            <a:xfrm>
              <a:off x="1847142" y="971114"/>
              <a:ext cx="2506365" cy="2392091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AB0E0FB3-FCDA-54DF-78CF-C6CCC9D6B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94005" y="3260523"/>
              <a:ext cx="2102067" cy="2102067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6C728DD8-838C-7EFA-A303-3C995AA3030C}"/>
              </a:ext>
            </a:extLst>
          </p:cNvPr>
          <p:cNvGrpSpPr/>
          <p:nvPr/>
        </p:nvGrpSpPr>
        <p:grpSpPr>
          <a:xfrm>
            <a:off x="1260936" y="1343819"/>
            <a:ext cx="3737495" cy="4090452"/>
            <a:chOff x="1198537" y="1310358"/>
            <a:chExt cx="3737495" cy="4090452"/>
          </a:xfrm>
        </p:grpSpPr>
        <p:pic>
          <p:nvPicPr>
            <p:cNvPr id="74" name="Рисунок 73" descr="Изображение выглядит как Зуб, человек, губа, кожа&#10;&#10;Автоматически созданное описание">
              <a:extLst>
                <a:ext uri="{FF2B5EF4-FFF2-40B4-BE49-F238E27FC236}">
                  <a16:creationId xmlns:a16="http://schemas.microsoft.com/office/drawing/2014/main" id="{0E9C835B-FBA4-FD75-A077-79FA73AAC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7" t="1561" r="1558"/>
            <a:stretch/>
          </p:blipFill>
          <p:spPr>
            <a:xfrm>
              <a:off x="1198537" y="1310358"/>
              <a:ext cx="1880446" cy="1835611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11" name="Рисунок 10" descr="Изображение выглядит как кожа, человек, Зуб, губа&#10;&#10;Автоматически созданное описание">
              <a:extLst>
                <a:ext uri="{FF2B5EF4-FFF2-40B4-BE49-F238E27FC236}">
                  <a16:creationId xmlns:a16="http://schemas.microsoft.com/office/drawing/2014/main" id="{AD8CC8FA-AEF8-A854-71F9-04EC6F3908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1" t="1493" r="7551" b="3661"/>
            <a:stretch/>
          </p:blipFill>
          <p:spPr>
            <a:xfrm>
              <a:off x="3056292" y="1336803"/>
              <a:ext cx="1879740" cy="1809166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27" name="Рисунок 26" descr="Изображение выглядит как спорт, Фитнес, мускул, локоть&#10;&#10;Автоматически созданное описание">
              <a:extLst>
                <a:ext uri="{FF2B5EF4-FFF2-40B4-BE49-F238E27FC236}">
                  <a16:creationId xmlns:a16="http://schemas.microsoft.com/office/drawing/2014/main" id="{80847925-C642-F2F1-1969-928468C73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7422" b="94043" l="10000" r="90000">
                          <a14:foregroundMark x1="44375" y1="9668" x2="46016" y2="15332"/>
                          <a14:foregroundMark x1="48984" y1="7422" x2="46719" y2="9473"/>
                          <a14:foregroundMark x1="57891" y1="88477" x2="57734" y2="940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1635" y="3404796"/>
              <a:ext cx="2495018" cy="1996014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795521FD-599E-8511-DC95-F6BD19A2802B}"/>
              </a:ext>
            </a:extLst>
          </p:cNvPr>
          <p:cNvSpPr txBox="1"/>
          <p:nvPr/>
        </p:nvSpPr>
        <p:spPr>
          <a:xfrm>
            <a:off x="6980239" y="688173"/>
            <a:ext cx="4478742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Kobra</a:t>
            </a:r>
            <a:endParaRPr lang="ru-RU" sz="2400" b="1" dirty="0">
              <a:latin typeface="Comic Sans MS" panose="030F0702030302020204" pitchFamily="66" charset="0"/>
            </a:endParaRP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pl-PL" sz="2400" dirty="0">
                <a:latin typeface="Comic Sans MS" panose="030F0702030302020204" pitchFamily="66" charset="0"/>
              </a:rPr>
              <a:t>Uśmiechnij się, przyklej język do podniebienia. Wytrzymaj 10 sekund.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6BC6A16-1855-A84B-B130-C2ACF6664EE9}"/>
              </a:ext>
            </a:extLst>
          </p:cNvPr>
          <p:cNvSpPr txBox="1"/>
          <p:nvPr/>
        </p:nvSpPr>
        <p:spPr>
          <a:xfrm>
            <a:off x="7018526" y="849101"/>
            <a:ext cx="4478742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err="1">
                <a:latin typeface="Comic Sans MS" panose="030F0702030302020204" pitchFamily="66" charset="0"/>
              </a:rPr>
              <a:t>Szczoteczka</a:t>
            </a:r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pl-PL" sz="2800" dirty="0">
                <a:latin typeface="Comic Sans MS" panose="030F0702030302020204" pitchFamily="66" charset="0"/>
              </a:rPr>
              <a:t>Umyj czubkiem języka górne zęby od wewnątrz. Żuchwa pozostaje nieruchoma.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24C917-BF9C-9EF7-5B9A-222617108D18}"/>
              </a:ext>
            </a:extLst>
          </p:cNvPr>
          <p:cNvSpPr txBox="1"/>
          <p:nvPr/>
        </p:nvSpPr>
        <p:spPr>
          <a:xfrm>
            <a:off x="6938755" y="614484"/>
            <a:ext cx="4478742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Siłacz</a:t>
            </a:r>
            <a:endParaRPr lang="ru-RU" sz="2400" b="1" dirty="0"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latin typeface="Comic Sans MS" panose="030F0702030302020204" pitchFamily="66" charset="0"/>
            </a:endParaRPr>
          </a:p>
          <a:p>
            <a:pPr algn="ctr"/>
            <a:r>
              <a:rPr lang="pl-PL" sz="2400" dirty="0">
                <a:latin typeface="Comic Sans MS" panose="030F0702030302020204" pitchFamily="66" charset="0"/>
              </a:rPr>
              <a:t>Usta są otwarte. Przyłóż kawałek papieru do górnej wargi, przytrzymaj go czubkiem języka i dociśnij (język napięty). Przytrzymaj co najmniej 5 sekund.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0" y="265548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800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80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9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87" grpId="0"/>
      <p:bldP spid="87" grpId="1"/>
      <p:bldP spid="29" grpId="0"/>
      <p:bldP spid="29" grpId="1"/>
      <p:bldP spid="36" grpId="0"/>
      <p:bldP spid="36" grpId="1"/>
      <p:bldP spid="37" grpId="0"/>
      <p:bldP spid="37" grpId="1"/>
      <p:bldP spid="5" grpId="0"/>
      <p:bldP spid="5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106</Words>
  <Application>Microsoft Office PowerPoint</Application>
  <PresentationFormat>Широкоэкранный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26</cp:revision>
  <dcterms:created xsi:type="dcterms:W3CDTF">2024-05-03T09:09:01Z</dcterms:created>
  <dcterms:modified xsi:type="dcterms:W3CDTF">2025-07-03T12:26:37Z</dcterms:modified>
</cp:coreProperties>
</file>