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1.wav"/><Relationship Id="rId16" Type="http://schemas.openxmlformats.org/officeDocument/2006/relationships/image" Target="../media/image14.png"/><Relationship Id="rId15" Type="http://schemas.openxmlformats.org/officeDocument/2006/relationships/tags" Target="../tags/tag2.xml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85575" cy="696318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222724" y="-65221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204656" y="978434"/>
            <a:ext cx="1964303" cy="4680000"/>
            <a:chOff x="157177" y="101875"/>
            <a:chExt cx="1964303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913203"/>
              <a:ext cx="972000" cy="97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4602122"/>
            <a:ext cx="180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1" y="274273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2" y="1141535"/>
            <a:ext cx="4390476" cy="4390476"/>
          </a:xfrm>
          <a:prstGeom prst="rect">
            <a:avLst/>
          </a:prstGeom>
        </p:spPr>
      </p:pic>
      <p:pic>
        <p:nvPicPr>
          <p:cNvPr id="3" name="Рисунок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2" r="-27371"/>
          <a:stretch>
            <a:fillRect/>
          </a:stretch>
        </p:blipFill>
        <p:spPr>
          <a:xfrm flipH="1">
            <a:off x="9119870" y="2780665"/>
            <a:ext cx="3004185" cy="226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zvuk-volshebstva-korotki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6FFF3F-A6A3-4C87-9AFB-A19355C7FF35}"/>
</file>

<file path=customXml/itemProps2.xml><?xml version="1.0" encoding="utf-8"?>
<ds:datastoreItem xmlns:ds="http://schemas.openxmlformats.org/officeDocument/2006/customXml" ds:itemID="{BFBCF7D1-8B2A-4330-AA12-C5ED7F12CB03}"/>
</file>

<file path=customXml/itemProps3.xml><?xml version="1.0" encoding="utf-8"?>
<ds:datastoreItem xmlns:ds="http://schemas.openxmlformats.org/officeDocument/2006/customXml" ds:itemID="{5F300CDD-103E-481C-94C6-3ED94AB06D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2024-07-08T11:06:20Z</dcterms:created>
  <dcterms:modified xsi:type="dcterms:W3CDTF">2024-07-08T11:14:13Z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