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  <a:srgbClr val="CCECFF"/>
    <a:srgbClr val="CCFF99"/>
    <a:srgbClr val="CCCCFF"/>
    <a:srgbClr val="FFCC99"/>
    <a:srgbClr val="99FF99"/>
    <a:srgbClr val="FF66CC"/>
    <a:srgbClr val="FFCC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95"/>
  </p:normalViewPr>
  <p:slideViewPr>
    <p:cSldViewPr snapToGrid="0">
      <p:cViewPr>
        <p:scale>
          <a:sx n="95" d="100"/>
          <a:sy n="95" d="100"/>
        </p:scale>
        <p:origin x="256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78D11-F526-4EAC-8073-40FD3102A713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27C13-DF5E-44C3-A5EC-75D44202C6E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BAA99-6E25-4C0B-A4A3-E7CDAEA88448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AD483-DF8E-4A30-95F3-C6A4881AF108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871C0-94AB-4B3D-BF4F-EE04FEA57753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F333D-A05F-4DBF-A35A-7078536A4990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A002A-DF8F-4A7A-820F-9172534387D7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5FED8-F0B6-4A88-AB48-855FB25CBD2E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4026-E8E0-4696-BFB4-1C115BC0272A}" type="datetime1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31DF0-5B4C-40F6-92A5-90D677E0FACC}" type="datetime1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404C-F72A-45C3-9E01-67B2F712F22C}" type="datetime1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47C5-19D5-4B1D-BEAB-A0AA8FA4D997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A326-3CAB-4151-B76A-7C5CF52C7F70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logo-course.ru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50FF-04D3-408F-982F-FF9CAC6CD1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8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4AF82-CC39-461D-AEC2-C577FCB3A646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logo-course.ru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650FF-04D3-408F-982F-FF9CAC6CD1F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962" y="0"/>
            <a:ext cx="108902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Блок-схема: альтернативный процесс 23"/>
          <p:cNvSpPr/>
          <p:nvPr/>
        </p:nvSpPr>
        <p:spPr>
          <a:xfrm>
            <a:off x="577584" y="25862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ДРА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Блок-схема: альтернативный процесс 30"/>
          <p:cNvSpPr/>
          <p:nvPr/>
        </p:nvSpPr>
        <p:spPr>
          <a:xfrm>
            <a:off x="2427027" y="25862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ДРО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Блок-схема: альтернативный процесс 31"/>
          <p:cNvSpPr/>
          <p:nvPr/>
        </p:nvSpPr>
        <p:spPr>
          <a:xfrm>
            <a:off x="4266499" y="25862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ДРУ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Блок-схема: альтернативный процесс 32"/>
          <p:cNvSpPr/>
          <p:nvPr/>
        </p:nvSpPr>
        <p:spPr>
          <a:xfrm>
            <a:off x="6125914" y="270374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ДРЫ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Блок-схема: альтернативный процесс 33"/>
          <p:cNvSpPr/>
          <p:nvPr/>
        </p:nvSpPr>
        <p:spPr>
          <a:xfrm>
            <a:off x="7945443" y="25862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ДРО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Блок-схема: альтернативный процесс 34"/>
          <p:cNvSpPr/>
          <p:nvPr/>
        </p:nvSpPr>
        <p:spPr>
          <a:xfrm>
            <a:off x="9784915" y="25862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ДРЭ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587555" y="151479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ДРО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Блок-схема: альтернативный процесс 36"/>
          <p:cNvSpPr/>
          <p:nvPr/>
        </p:nvSpPr>
        <p:spPr>
          <a:xfrm>
            <a:off x="2427027" y="151479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ДРО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Блок-схема: альтернативный процесс 37"/>
          <p:cNvSpPr/>
          <p:nvPr/>
        </p:nvSpPr>
        <p:spPr>
          <a:xfrm>
            <a:off x="4266499" y="151479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ДРУ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Блок-схема: альтернативный процесс 38"/>
          <p:cNvSpPr/>
          <p:nvPr/>
        </p:nvSpPr>
        <p:spPr>
          <a:xfrm>
            <a:off x="6133871" y="1514790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ДРЫ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Блок-схема: альтернативный процесс 39"/>
          <p:cNvSpPr/>
          <p:nvPr/>
        </p:nvSpPr>
        <p:spPr>
          <a:xfrm>
            <a:off x="7945443" y="151479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ДРА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Блок-схема: альтернативный процесс 40"/>
          <p:cNvSpPr/>
          <p:nvPr/>
        </p:nvSpPr>
        <p:spPr>
          <a:xfrm>
            <a:off x="9784915" y="151479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ДРЫ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2" name="Блок-схема: альтернативный процесс 41"/>
          <p:cNvSpPr/>
          <p:nvPr/>
        </p:nvSpPr>
        <p:spPr>
          <a:xfrm>
            <a:off x="567612" y="2800915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ДРЭ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3" name="Блок-схема: альтернативный процесс 42"/>
          <p:cNvSpPr/>
          <p:nvPr/>
        </p:nvSpPr>
        <p:spPr>
          <a:xfrm>
            <a:off x="2407084" y="2800915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ДРО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4" name="Блок-схема: альтернативный процесс 43"/>
          <p:cNvSpPr/>
          <p:nvPr/>
        </p:nvSpPr>
        <p:spPr>
          <a:xfrm>
            <a:off x="4246556" y="2800915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ДРА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" name="Блок-схема: альтернативный процесс 44"/>
          <p:cNvSpPr/>
          <p:nvPr/>
        </p:nvSpPr>
        <p:spPr>
          <a:xfrm>
            <a:off x="6066085" y="2800914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ДРО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6" name="Блок-схема: альтернативный процесс 45"/>
          <p:cNvSpPr/>
          <p:nvPr/>
        </p:nvSpPr>
        <p:spPr>
          <a:xfrm>
            <a:off x="7925500" y="2800915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ДРЭ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7" name="Блок-схема: альтернативный процесс 46"/>
          <p:cNvSpPr/>
          <p:nvPr/>
        </p:nvSpPr>
        <p:spPr>
          <a:xfrm>
            <a:off x="9774944" y="2786050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ДРЭ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8" name="Блок-схема: альтернативный процесс 47"/>
          <p:cNvSpPr/>
          <p:nvPr/>
        </p:nvSpPr>
        <p:spPr>
          <a:xfrm>
            <a:off x="587555" y="405397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ДРУ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9" name="Блок-схема: альтернативный процесс 48"/>
          <p:cNvSpPr/>
          <p:nvPr/>
        </p:nvSpPr>
        <p:spPr>
          <a:xfrm>
            <a:off x="2427027" y="405397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ДРЫ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0" name="Блок-схема: альтернативный процесс 49"/>
          <p:cNvSpPr/>
          <p:nvPr/>
        </p:nvSpPr>
        <p:spPr>
          <a:xfrm>
            <a:off x="4266499" y="405397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ДРО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1" name="Блок-схема: альтернативный процесс 50"/>
          <p:cNvSpPr/>
          <p:nvPr/>
        </p:nvSpPr>
        <p:spPr>
          <a:xfrm>
            <a:off x="6105971" y="405397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ДРЫ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2" name="Блок-схема: альтернативный процесс 51"/>
          <p:cNvSpPr/>
          <p:nvPr/>
        </p:nvSpPr>
        <p:spPr>
          <a:xfrm>
            <a:off x="7945443" y="405397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ДРО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3" name="Блок-схема: альтернативный процесс 52"/>
          <p:cNvSpPr/>
          <p:nvPr/>
        </p:nvSpPr>
        <p:spPr>
          <a:xfrm>
            <a:off x="9784915" y="4053971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ДРУ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4" name="Блок-схема: альтернативный процесс 53"/>
          <p:cNvSpPr/>
          <p:nvPr/>
        </p:nvSpPr>
        <p:spPr>
          <a:xfrm>
            <a:off x="587555" y="533698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ДРА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5" name="Блок-схема: альтернативный процесс 54"/>
          <p:cNvSpPr/>
          <p:nvPr/>
        </p:nvSpPr>
        <p:spPr>
          <a:xfrm>
            <a:off x="2427027" y="533698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ДРО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6" name="Блок-схема: альтернативный процесс 55"/>
          <p:cNvSpPr/>
          <p:nvPr/>
        </p:nvSpPr>
        <p:spPr>
          <a:xfrm>
            <a:off x="4266499" y="533698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ДРУ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7" name="Блок-схема: альтернативный процесс 56"/>
          <p:cNvSpPr/>
          <p:nvPr/>
        </p:nvSpPr>
        <p:spPr>
          <a:xfrm>
            <a:off x="6105971" y="533698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ДРЫ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8" name="Блок-схема: альтернативный процесс 57"/>
          <p:cNvSpPr/>
          <p:nvPr/>
        </p:nvSpPr>
        <p:spPr>
          <a:xfrm>
            <a:off x="7945443" y="533698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ДРО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9" name="Блок-схема: альтернативный процесс 58"/>
          <p:cNvSpPr/>
          <p:nvPr/>
        </p:nvSpPr>
        <p:spPr>
          <a:xfrm>
            <a:off x="9784915" y="5336982"/>
            <a:ext cx="1839472" cy="1256169"/>
          </a:xfrm>
          <a:prstGeom prst="flowChartAlternateProcess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ДРО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6089015" y="53314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4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</Words>
  <Application>WPS Presentation</Application>
  <PresentationFormat>Широкоэкранный</PresentationFormat>
  <Paragraphs>60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Cambria Math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Степан Кононенко</dc:creator>
  <cp:lastModifiedBy>yanag</cp:lastModifiedBy>
  <cp:revision>60</cp:revision>
  <dcterms:created xsi:type="dcterms:W3CDTF">2021-03-03T07:25:00Z</dcterms:created>
  <dcterms:modified xsi:type="dcterms:W3CDTF">2024-07-10T11:23:54Z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84ADF88561694986A4396E9632FD24EC_12</vt:lpwstr>
  </property>
  <property fmtid="{D5CDD505-2E9C-101B-9397-08002B2CF9AE}" pid="3" name="KSOProductBuildVer">
    <vt:lpwstr>1033-12.2.0.17119</vt:lpwstr>
  </property>
</Properties>
</file>