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91095-6F89-4848-AEE5-37E17800684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F849C-F9D7-418A-9F69-B9A46481B8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рирода, радуг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4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520682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2274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125424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2526031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2809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: скругленные углы 34"/>
          <p:cNvSpPr/>
          <p:nvPr/>
        </p:nvSpPr>
        <p:spPr>
          <a:xfrm>
            <a:off x="4130773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Овал 35"/>
          <p:cNvSpPr/>
          <p:nvPr/>
        </p:nvSpPr>
        <p:spPr>
          <a:xfrm>
            <a:off x="4531381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13344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: скругленные углы 60"/>
          <p:cNvSpPr/>
          <p:nvPr/>
        </p:nvSpPr>
        <p:spPr>
          <a:xfrm>
            <a:off x="358226" y="269277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: скругленные углы 61"/>
          <p:cNvSpPr/>
          <p:nvPr/>
        </p:nvSpPr>
        <p:spPr>
          <a:xfrm>
            <a:off x="1115980" y="265394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1839452" y="276666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: скругленные углы 63"/>
          <p:cNvSpPr/>
          <p:nvPr/>
        </p:nvSpPr>
        <p:spPr>
          <a:xfrm>
            <a:off x="2593974" y="276666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: скругленные углы 64"/>
          <p:cNvSpPr/>
          <p:nvPr/>
        </p:nvSpPr>
        <p:spPr>
          <a:xfrm>
            <a:off x="3467586" y="276666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: скругленные углы 65"/>
          <p:cNvSpPr/>
          <p:nvPr/>
        </p:nvSpPr>
        <p:spPr>
          <a:xfrm>
            <a:off x="4207529" y="276667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4910702" y="276666"/>
            <a:ext cx="2227026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5637292" y="265394"/>
            <a:ext cx="1500436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: скругленные углы 68"/>
          <p:cNvSpPr/>
          <p:nvPr/>
        </p:nvSpPr>
        <p:spPr>
          <a:xfrm>
            <a:off x="5720340" y="265394"/>
            <a:ext cx="1500436" cy="49962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: скругленные углы 73"/>
          <p:cNvSpPr/>
          <p:nvPr/>
        </p:nvSpPr>
        <p:spPr>
          <a:xfrm>
            <a:off x="120074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Овал 74"/>
          <p:cNvSpPr/>
          <p:nvPr/>
        </p:nvSpPr>
        <p:spPr>
          <a:xfrm>
            <a:off x="520682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1122748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: скругленные углы 76"/>
          <p:cNvSpPr/>
          <p:nvPr/>
        </p:nvSpPr>
        <p:spPr>
          <a:xfrm>
            <a:off x="2125424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Овал 77"/>
          <p:cNvSpPr/>
          <p:nvPr/>
        </p:nvSpPr>
        <p:spPr>
          <a:xfrm>
            <a:off x="2526031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128098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: скругленные углы 79"/>
          <p:cNvSpPr/>
          <p:nvPr/>
        </p:nvSpPr>
        <p:spPr>
          <a:xfrm>
            <a:off x="4130773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Овал 80"/>
          <p:cNvSpPr/>
          <p:nvPr/>
        </p:nvSpPr>
        <p:spPr>
          <a:xfrm>
            <a:off x="4531381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5133447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Прямоугольник: скругленные углы 113"/>
          <p:cNvSpPr/>
          <p:nvPr/>
        </p:nvSpPr>
        <p:spPr>
          <a:xfrm>
            <a:off x="6134067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Овал 114"/>
          <p:cNvSpPr/>
          <p:nvPr/>
        </p:nvSpPr>
        <p:spPr>
          <a:xfrm>
            <a:off x="6534676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Овал 115"/>
          <p:cNvSpPr/>
          <p:nvPr/>
        </p:nvSpPr>
        <p:spPr>
          <a:xfrm>
            <a:off x="7136742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: скругленные углы 103"/>
          <p:cNvSpPr/>
          <p:nvPr/>
        </p:nvSpPr>
        <p:spPr>
          <a:xfrm>
            <a:off x="6115080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Овал 104"/>
          <p:cNvSpPr/>
          <p:nvPr/>
        </p:nvSpPr>
        <p:spPr>
          <a:xfrm>
            <a:off x="6515688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Овал 105"/>
          <p:cNvSpPr/>
          <p:nvPr/>
        </p:nvSpPr>
        <p:spPr>
          <a:xfrm>
            <a:off x="711775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: скругленные углы 106"/>
          <p:cNvSpPr/>
          <p:nvPr/>
        </p:nvSpPr>
        <p:spPr>
          <a:xfrm>
            <a:off x="8120430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Овал 107"/>
          <p:cNvSpPr/>
          <p:nvPr/>
        </p:nvSpPr>
        <p:spPr>
          <a:xfrm>
            <a:off x="8521037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912310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Прямоугольник: скругленные углы 109"/>
          <p:cNvSpPr/>
          <p:nvPr/>
        </p:nvSpPr>
        <p:spPr>
          <a:xfrm>
            <a:off x="10125779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Овал 110"/>
          <p:cNvSpPr/>
          <p:nvPr/>
        </p:nvSpPr>
        <p:spPr>
          <a:xfrm>
            <a:off x="10526387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1112845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8" name="Рисунок 117" descr="Изображение выглядит как компас, круг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0" y="1567232"/>
            <a:ext cx="1159189" cy="1159189"/>
          </a:xfrm>
          <a:prstGeom prst="rect">
            <a:avLst/>
          </a:prstGeom>
        </p:spPr>
      </p:pic>
      <p:pic>
        <p:nvPicPr>
          <p:cNvPr id="120" name="Рисунок 119" descr="Изображение выглядит как металлоизделия, замок, навесной зам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41" y="1481802"/>
            <a:ext cx="1381928" cy="1381928"/>
          </a:xfrm>
          <a:prstGeom prst="rect">
            <a:avLst/>
          </a:prstGeom>
        </p:spPr>
      </p:pic>
      <p:pic>
        <p:nvPicPr>
          <p:cNvPr id="122" name="Рисунок 121" descr="Изображение выглядит как яйцо, искусство, круг, гнез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80" y="1447936"/>
            <a:ext cx="1425550" cy="1425550"/>
          </a:xfrm>
          <a:prstGeom prst="rect">
            <a:avLst/>
          </a:prstGeom>
        </p:spPr>
      </p:pic>
      <p:pic>
        <p:nvPicPr>
          <p:cNvPr id="124" name="Рисунок 123" descr="Изображение выглядит как снеговик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16" y="1486779"/>
            <a:ext cx="1341804" cy="1341804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зонтик, аксессуар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783" y="1472139"/>
            <a:ext cx="1366714" cy="1366714"/>
          </a:xfrm>
          <a:prstGeom prst="rect">
            <a:avLst/>
          </a:prstGeom>
        </p:spPr>
      </p:pic>
      <p:pic>
        <p:nvPicPr>
          <p:cNvPr id="133" name="Рисунок 13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" y="3675068"/>
            <a:ext cx="1509294" cy="1509294"/>
          </a:xfrm>
          <a:prstGeom prst="rect">
            <a:avLst/>
          </a:prstGeom>
        </p:spPr>
      </p:pic>
      <p:pic>
        <p:nvPicPr>
          <p:cNvPr id="135" name="Рисунок 134" descr="Изображение выглядит как млекопитающее, коза, Козы, скот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45" y="3794336"/>
            <a:ext cx="1267106" cy="1329833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растение, цветочный горшок, рисунок, кактус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65" y="3847289"/>
            <a:ext cx="1217580" cy="1217580"/>
          </a:xfrm>
          <a:prstGeom prst="rect">
            <a:avLst/>
          </a:prstGeom>
        </p:spPr>
      </p:pic>
      <p:sp>
        <p:nvSpPr>
          <p:cNvPr id="139" name="Прямоугольник: скругленные углы 138"/>
          <p:cNvSpPr/>
          <p:nvPr/>
        </p:nvSpPr>
        <p:spPr>
          <a:xfrm>
            <a:off x="6393170" y="269277"/>
            <a:ext cx="1500436" cy="49962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: скругленные углы 69"/>
          <p:cNvSpPr/>
          <p:nvPr/>
        </p:nvSpPr>
        <p:spPr>
          <a:xfrm>
            <a:off x="358226" y="269276"/>
            <a:ext cx="753538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349615" y="3429635"/>
            <a:ext cx="3302635" cy="33026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ранспортное средство, Наземный транспорт, машина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F8CB836F-CFD2-C198-1E41-0AC57F309BE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64" y="3729712"/>
            <a:ext cx="1509294" cy="150929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CAB9557B-2F1A-6046-6459-9D6FA2F1DB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133" y="1496553"/>
            <a:ext cx="1257285" cy="1257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37" grpId="0" animBg="1"/>
      <p:bldP spid="37" grpId="1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6" grpId="0" animBg="1"/>
      <p:bldP spid="76" grpId="1" animBg="1"/>
      <p:bldP spid="78" grpId="0" animBg="1"/>
      <p:bldP spid="78" grpId="1" animBg="1"/>
      <p:bldP spid="81" grpId="0" animBg="1"/>
      <p:bldP spid="81" grpId="1" animBg="1"/>
      <p:bldP spid="116" grpId="0" animBg="1"/>
      <p:bldP spid="116" grpId="1" animBg="1"/>
      <p:bldP spid="105" grpId="0" animBg="1"/>
      <p:bldP spid="105" grpId="1" animBg="1"/>
      <p:bldP spid="109" grpId="0" animBg="1"/>
      <p:bldP spid="109" grpId="1" animBg="1"/>
      <p:bldP spid="111" grpId="0" animBg="1"/>
      <p:bldP spid="111" grpId="1" animBg="1"/>
      <p:bldP spid="139" grpId="0" animBg="1"/>
      <p:bldP spid="7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4</cp:revision>
  <dcterms:created xsi:type="dcterms:W3CDTF">2024-04-28T20:33:00Z</dcterms:created>
  <dcterms:modified xsi:type="dcterms:W3CDTF">2024-12-10T14:42:14Z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089CD713DB8543FD9A606D990E732167_12</vt:lpwstr>
  </property>
  <property fmtid="{D5CDD505-2E9C-101B-9397-08002B2CF9AE}" pid="3" name="KSOProductBuildVer">
    <vt:lpwstr>1033-12.2.0.17119</vt:lpwstr>
  </property>
</Properties>
</file>