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5B90-C051-4D48-9C68-3FB8C769FED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1BC-8A75-4F56-83F3-0B0BAE8E5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5B90-C051-4D48-9C68-3FB8C769FED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1BC-8A75-4F56-83F3-0B0BAE8E5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5B90-C051-4D48-9C68-3FB8C769FED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1BC-8A75-4F56-83F3-0B0BAE8E5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5B90-C051-4D48-9C68-3FB8C769FED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1BC-8A75-4F56-83F3-0B0BAE8E5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5B90-C051-4D48-9C68-3FB8C769FED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1BC-8A75-4F56-83F3-0B0BAE8E5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5B90-C051-4D48-9C68-3FB8C769FED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1BC-8A75-4F56-83F3-0B0BAE8E5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5B90-C051-4D48-9C68-3FB8C769FED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1BC-8A75-4F56-83F3-0B0BAE8E5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5B90-C051-4D48-9C68-3FB8C769FED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1BC-8A75-4F56-83F3-0B0BAE8E5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5B90-C051-4D48-9C68-3FB8C769FED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1BC-8A75-4F56-83F3-0B0BAE8E5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5B90-C051-4D48-9C68-3FB8C769FED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1BC-8A75-4F56-83F3-0B0BAE8E5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5B90-C051-4D48-9C68-3FB8C769FED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1BC-8A75-4F56-83F3-0B0BAE8E5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95B90-C051-4D48-9C68-3FB8C769FED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9A1BC-8A75-4F56-83F3-0B0BAE8E5D7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1" Type="http://schemas.openxmlformats.org/officeDocument/2006/relationships/slideLayout" Target="../slideLayouts/slideLayout1.xml"/><Relationship Id="rId30" Type="http://schemas.openxmlformats.org/officeDocument/2006/relationships/image" Target="../media/image28.png"/><Relationship Id="rId3" Type="http://schemas.openxmlformats.org/officeDocument/2006/relationships/image" Target="../media/image3.png"/><Relationship Id="rId29" Type="http://schemas.microsoft.com/office/2007/relationships/media" Target="../media/media1.mp3"/><Relationship Id="rId28" Type="http://schemas.openxmlformats.org/officeDocument/2006/relationships/audio" Target="../media/media1.mp3"/><Relationship Id="rId27" Type="http://schemas.openxmlformats.org/officeDocument/2006/relationships/image" Target="../media/image27.png"/><Relationship Id="rId26" Type="http://schemas.openxmlformats.org/officeDocument/2006/relationships/image" Target="../media/image26.png"/><Relationship Id="rId25" Type="http://schemas.openxmlformats.org/officeDocument/2006/relationships/image" Target="../media/image25.png"/><Relationship Id="rId24" Type="http://schemas.openxmlformats.org/officeDocument/2006/relationships/image" Target="../media/image24.png"/><Relationship Id="rId23" Type="http://schemas.openxmlformats.org/officeDocument/2006/relationships/image" Target="../media/image23.png"/><Relationship Id="rId22" Type="http://schemas.openxmlformats.org/officeDocument/2006/relationships/image" Target="../media/image22.png"/><Relationship Id="rId21" Type="http://schemas.openxmlformats.org/officeDocument/2006/relationships/image" Target="../media/image21.png"/><Relationship Id="rId20" Type="http://schemas.openxmlformats.org/officeDocument/2006/relationships/image" Target="../media/image20.png"/><Relationship Id="rId2" Type="http://schemas.openxmlformats.org/officeDocument/2006/relationships/image" Target="../media/image2.png"/><Relationship Id="rId19" Type="http://schemas.openxmlformats.org/officeDocument/2006/relationships/image" Target="../media/image19.png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80" y="-27305"/>
            <a:ext cx="12213590" cy="69792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" t="3200" r="1006" b="-1208"/>
          <a:stretch>
            <a:fillRect/>
          </a:stretch>
        </p:blipFill>
        <p:spPr>
          <a:xfrm>
            <a:off x="7825740" y="2400935"/>
            <a:ext cx="4229735" cy="42303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862" y="16760"/>
            <a:ext cx="1054658" cy="980647"/>
          </a:xfrm>
          <a:prstGeom prst="rect">
            <a:avLst/>
          </a:prstGeom>
        </p:spPr>
      </p:pic>
      <p:sp>
        <p:nvSpPr>
          <p:cNvPr id="11" name="Прямоугольник: скругленные углы 10"/>
          <p:cNvSpPr/>
          <p:nvPr/>
        </p:nvSpPr>
        <p:spPr>
          <a:xfrm>
            <a:off x="1219200" y="2624667"/>
            <a:ext cx="3132667" cy="1655762"/>
          </a:xfrm>
          <a:prstGeom prst="roundRect">
            <a:avLst/>
          </a:prstGeom>
          <a:ln w="5715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9141" y="2352759"/>
            <a:ext cx="3651821" cy="21703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934" y="4332428"/>
            <a:ext cx="3651821" cy="21703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9142" y="4341369"/>
            <a:ext cx="3651821" cy="217036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674" y="2708381"/>
            <a:ext cx="1536754" cy="154091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3147" y="400247"/>
            <a:ext cx="5950212" cy="206672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926" y="4523123"/>
            <a:ext cx="1679954" cy="167995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436" y="4757682"/>
            <a:ext cx="1395533" cy="139553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271" y="2476780"/>
            <a:ext cx="2172535" cy="217036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40212" y="390437"/>
            <a:ext cx="5950212" cy="206672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15778" y="394877"/>
            <a:ext cx="5950212" cy="206672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93247" y="365080"/>
            <a:ext cx="5950212" cy="206672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831" y="2448445"/>
            <a:ext cx="1940844" cy="194084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5" t="15020" r="13435" b="16169"/>
          <a:stretch>
            <a:fillRect/>
          </a:stretch>
        </p:blipFill>
        <p:spPr>
          <a:xfrm>
            <a:off x="2157247" y="2639755"/>
            <a:ext cx="1503343" cy="160059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018" y="4523123"/>
            <a:ext cx="1904504" cy="1904504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945" y="4690243"/>
            <a:ext cx="1461751" cy="1512834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77488" y="381496"/>
            <a:ext cx="5944115" cy="2066723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298" y="2601471"/>
            <a:ext cx="1637297" cy="1637297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593247" y="376178"/>
            <a:ext cx="5944115" cy="206672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710" y="2493603"/>
            <a:ext cx="1774709" cy="1774709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61729" y="334013"/>
            <a:ext cx="5944115" cy="2066723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296" y="4725840"/>
            <a:ext cx="1461750" cy="146175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88146" y="345501"/>
            <a:ext cx="5944115" cy="2066723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247" y="4504360"/>
            <a:ext cx="2502559" cy="1876919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588352" y="343823"/>
            <a:ext cx="5950212" cy="2066723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588351" y="363402"/>
            <a:ext cx="5950212" cy="2066723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606483" y="345814"/>
            <a:ext cx="5950212" cy="2066723"/>
          </a:xfrm>
          <a:prstGeom prst="rect">
            <a:avLst/>
          </a:prstGeom>
        </p:spPr>
      </p:pic>
      <p:sp>
        <p:nvSpPr>
          <p:cNvPr id="10" name="Прямоугольник: скругленные углы 9"/>
          <p:cNvSpPr/>
          <p:nvPr/>
        </p:nvSpPr>
        <p:spPr>
          <a:xfrm>
            <a:off x="1878590" y="618098"/>
            <a:ext cx="5401733" cy="1524000"/>
          </a:xfrm>
          <a:prstGeom prst="roundRect">
            <a:avLst/>
          </a:prstGeom>
          <a:ln w="762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Ицы-ицы-ицы</a:t>
            </a:r>
            <a:r>
              <a:rPr lang="ru-RU" sz="28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— теплые ...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-pre_raschenie-pre_raschenie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526329" y="997386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9719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WPS Presentation</Application>
  <PresentationFormat>Широкоэкранный</PresentationFormat>
  <Paragraphs>2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3</cp:revision>
  <dcterms:created xsi:type="dcterms:W3CDTF">2024-05-04T05:41:00Z</dcterms:created>
  <dcterms:modified xsi:type="dcterms:W3CDTF">2024-07-08T08:02:47Z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D0E952F27B254FD3AB596C96E6374BF2_12</vt:lpwstr>
  </property>
  <property fmtid="{D5CDD505-2E9C-101B-9397-08002B2CF9AE}" pid="3" name="KSOProductBuildVer">
    <vt:lpwstr>1033-12.2.0.17119</vt:lpwstr>
  </property>
</Properties>
</file>