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8F993-6634-D59C-1B39-89BC13D509F9}" v="2" dt="2025-11-10T09:10:59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E58F993-6634-D59C-1B39-89BC13D509F9}"/>
    <pc:docChg chg="modSld">
      <pc:chgData name="somovaasya3" userId="S::somovaasya3_gmail.com#ext#@slideedu.onmicrosoft.com::05b36399-d501-4a7b-87fd-615099445ab5" providerId="AD" clId="Web-{EE58F993-6634-D59C-1B39-89BC13D509F9}" dt="2025-11-10T09:10:58.517" v="0"/>
      <pc:docMkLst>
        <pc:docMk/>
      </pc:docMkLst>
      <pc:sldChg chg="modSp">
        <pc:chgData name="somovaasya3" userId="S::somovaasya3_gmail.com#ext#@slideedu.onmicrosoft.com::05b36399-d501-4a7b-87fd-615099445ab5" providerId="AD" clId="Web-{EE58F993-6634-D59C-1B39-89BC13D509F9}" dt="2025-11-10T09:10:58.517" v="0"/>
        <pc:sldMkLst>
          <pc:docMk/>
          <pc:sldMk cId="1624522383" sldId="257"/>
        </pc:sldMkLst>
        <pc:picChg chg="mod">
          <ac:chgData name="somovaasya3" userId="S::somovaasya3_gmail.com#ext#@slideedu.onmicrosoft.com::05b36399-d501-4a7b-87fd-615099445ab5" providerId="AD" clId="Web-{EE58F993-6634-D59C-1B39-89BC13D509F9}" dt="2025-11-10T09:10:58.517" v="0"/>
          <ac:picMkLst>
            <pc:docMk/>
            <pc:sldMk cId="1624522383" sldId="257"/>
            <ac:picMk id="51" creationId="{9B7B0609-94FA-7F09-78C8-7749648A0E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11/10/2025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22" y="4175350"/>
            <a:ext cx="2682650" cy="268265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A sticker of a raspberry&#10;&#10;AI-generated content may be incorrect.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262F0-CE37-4352-BA86-C5D408F1BDF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46010C4-C40B-43B9-AE38-27C80FD37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9152A-5CA1-4CD3-9EAD-69EB00EB4513}"/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2025-11-10T09:11:08Z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