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437" y="7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microsoft.com/office/2007/relationships/hdphoto" Target="../media/hdphoto3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9B23F6B-E885-4146-9E48-E36B3D004B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00" y="3900274"/>
            <a:ext cx="2722934" cy="272293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FFB906-D687-489F-A2B3-03E60CC9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2024-08-27T20:46:40Z</dcterms:created>
  <dcterms:modified xsi:type="dcterms:W3CDTF">2024-08-31T10:42:38Z</dcterms:modified>
</cp:coreProperties>
</file>