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2CB33-20DA-1929-13E4-099DAC2E6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53" y="3343325"/>
            <a:ext cx="3130947" cy="313094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Жили-были дед да баба. Вот как-то дед говорит бабе:</a:t>
            </a:r>
          </a:p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- Ты, баба, пеки пироги, а я поеду за рыбой.</a:t>
            </a:r>
          </a:p>
          <a:p>
            <a:pPr algn="just"/>
            <a:r>
              <a:rPr lang="ru-RU" altLang="ko-KR" sz="2500" dirty="0">
                <a:solidFill>
                  <a:schemeClr val="tx1"/>
                </a:solidFill>
              </a:rPr>
              <a:t>Наловил рыбы и везёт домой целый воз. Вот едет он и видит: лисичка свернулась калачиком и лежит на дороге. Дед слез с воза, подошёл к лисичке, а она не шелохнется, лежит себе, как мёртвая.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EACE44A2-B3ED-6830-7D6C-6AD2AB123B07}"/>
              </a:ext>
            </a:extLst>
          </p:cNvPr>
          <p:cNvGrpSpPr/>
          <p:nvPr/>
        </p:nvGrpSpPr>
        <p:grpSpPr>
          <a:xfrm>
            <a:off x="1574864" y="106581"/>
            <a:ext cx="5581842" cy="4096272"/>
            <a:chOff x="1574864" y="106581"/>
            <a:chExt cx="5581842" cy="409627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74864" y="10658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Рисунок 15" descr="Изображение выглядит как грива, кобыла, лошадь, жереб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637AB2-D408-C63B-074A-C2F71E7C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662" y="1311662"/>
              <a:ext cx="2194727" cy="1975254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ка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49E0FB-4EDB-4B6F-BB02-5E3F2C6B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57" y="2014725"/>
              <a:ext cx="1791114" cy="1791114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77720DF-6E3A-BAE3-B5A4-F1BF1BE3F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6053" y="1049657"/>
              <a:ext cx="2960653" cy="296065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8F0C91-3D18-99CD-ED0C-9336BD25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582">
              <a:off x="5107497" y="610309"/>
              <a:ext cx="1375036" cy="1140704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лиса, Рыжая лисица, млекопитающее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E8C61F-1DD4-F050-10DF-881C40DDA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239" y="2390383"/>
              <a:ext cx="1812470" cy="1812470"/>
            </a:xfrm>
            <a:prstGeom prst="rect">
              <a:avLst/>
            </a:prstGeom>
          </p:spPr>
        </p:pic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28A26CB-0B5D-7993-80F5-37F5E395C158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- Вот будет подарок жене, - сказал дед, взял лисичку и положил на воз, а сам пошёл впереди. А лисичка улучила время и стала выбрасывать из воза всё по рыбке да по рыбке, всё по рыбке да по рыбке. </a:t>
            </a:r>
            <a:r>
              <a:rPr lang="ru-RU" altLang="ko-KR" sz="2800" dirty="0" err="1">
                <a:solidFill>
                  <a:schemeClr val="tx1"/>
                </a:solidFill>
              </a:rPr>
              <a:t>Повыбрасывала</a:t>
            </a:r>
            <a:r>
              <a:rPr lang="ru-RU" altLang="ko-KR" sz="2800" dirty="0">
                <a:solidFill>
                  <a:schemeClr val="tx1"/>
                </a:solidFill>
              </a:rPr>
              <a:t> всю рыбу и сама ушла.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CA711E7-A073-1D9E-2DBC-AF01FD2C9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55812" y="10283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грива, кобыла, лошадь, жереб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F9EBA4-FAD5-0B87-44ED-0E47A4E76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05" y="680191"/>
            <a:ext cx="2972264" cy="267503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C53233-A8ED-DFA4-2B1C-16BD1B7AF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00" y="1632331"/>
            <a:ext cx="2425661" cy="24256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рисунок, зарисовк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74BB51-1EDE-6806-E7B7-42A7638B6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0417" y="1384946"/>
            <a:ext cx="2425662" cy="24256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пельсин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F49A26-972B-5EFF-28AE-050E47DC5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99" b="91964" l="9821" r="89881">
                        <a14:foregroundMark x1="24702" y1="71131" x2="24107" y2="50000"/>
                        <a14:foregroundMark x1="22173" y1="54464" x2="36012" y2="22173"/>
                        <a14:foregroundMark x1="36012" y1="22173" x2="70685" y2="44494"/>
                        <a14:foregroundMark x1="70685" y1="44494" x2="80506" y2="77827"/>
                        <a14:foregroundMark x1="57963" y1="85064" x2="57105" y2="85340"/>
                        <a14:foregroundMark x1="80506" y1="77827" x2="58416" y2="84919"/>
                        <a14:foregroundMark x1="33644" y1="86578" x2="20982" y2="56994"/>
                        <a14:foregroundMark x1="20982" y1="56994" x2="33185" y2="43155"/>
                        <a14:foregroundMark x1="78869" y1="66220" x2="70089" y2="45982"/>
                        <a14:foregroundMark x1="79911" y1="66369" x2="67560" y2="37649"/>
                        <a14:foregroundMark x1="73958" y1="46280" x2="53720" y2="24405"/>
                        <a14:foregroundMark x1="77083" y1="53125" x2="81101" y2="61161"/>
                        <a14:foregroundMark x1="60714" y1="29315" x2="72173" y2="46429"/>
                        <a14:foregroundMark x1="64286" y1="37500" x2="78274" y2="63244"/>
                        <a14:foregroundMark x1="69196" y1="40625" x2="75595" y2="55804"/>
                        <a14:foregroundMark x1="73512" y1="43601" x2="80804" y2="61310"/>
                        <a14:foregroundMark x1="70685" y1="43601" x2="79911" y2="62946"/>
                        <a14:foregroundMark x1="70685" y1="42560" x2="76488" y2="73661"/>
                        <a14:foregroundMark x1="25893" y1="59524" x2="36756" y2="33333"/>
                        <a14:foregroundMark x1="35119" y1="34375" x2="45387" y2="24554"/>
                        <a14:foregroundMark x1="33929" y1="25446" x2="37798" y2="12351"/>
                        <a14:foregroundMark x1="39732" y1="11458" x2="52083" y2="6399"/>
                        <a14:foregroundMark x1="49256" y1="9226" x2="67708" y2="11310"/>
                        <a14:backgroundMark x1="25744" y1="91220" x2="36458" y2="88988"/>
                        <a14:backgroundMark x1="30506" y1="88690" x2="44792" y2="88839"/>
                        <a14:backgroundMark x1="34970" y1="90327" x2="59673" y2="90625"/>
                        <a14:backgroundMark x1="40625" y1="90625" x2="66815" y2="88393"/>
                        <a14:backgroundMark x1="68304" y1="89435" x2="43750" y2="90179"/>
                        <a14:backgroundMark x1="38542" y1="90476" x2="22917" y2="91220"/>
                        <a14:backgroundMark x1="29315" y1="89583" x2="23214" y2="90625"/>
                        <a14:backgroundMark x1="28869" y1="89137" x2="12202" y2="87946"/>
                        <a14:backgroundMark x1="25000" y1="90030" x2="10268" y2="91369"/>
                        <a14:backgroundMark x1="32738" y1="88393" x2="51339" y2="86310"/>
                        <a14:backgroundMark x1="43452" y1="87649" x2="65179" y2="87351"/>
                        <a14:backgroundMark x1="56696" y1="87054" x2="68899" y2="87054"/>
                        <a14:backgroundMark x1="59226" y1="88839" x2="76935" y2="87946"/>
                        <a14:backgroundMark x1="63988" y1="90923" x2="92113" y2="87946"/>
                        <a14:backgroundMark x1="68155" y1="91667" x2="91071" y2="87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418" flipH="1">
            <a:off x="5218520" y="1058642"/>
            <a:ext cx="1126566" cy="9345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29441B-348F-B3FB-E2B0-6B737D5D82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8512" y="1584706"/>
            <a:ext cx="1361992" cy="13619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A9A7EC-7256-2017-7F18-CA6E6A5232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1" y="2071449"/>
            <a:ext cx="899061" cy="89906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A68EFE-FB33-C54E-5275-17C652315D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1" y="2071449"/>
            <a:ext cx="899061" cy="89906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FCCC83-400D-B7ED-D2FF-920BC3C3C6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40" y="2071449"/>
            <a:ext cx="899061" cy="899061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E64A2E3-C7FF-A8EC-B66B-58FC55ADFE5E}"/>
              </a:ext>
            </a:extLst>
          </p:cNvPr>
          <p:cNvSpPr/>
          <p:nvPr/>
        </p:nvSpPr>
        <p:spPr>
          <a:xfrm>
            <a:off x="274594" y="405655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Ну, старуха, - говорит дед, - какой воротник привез я тебе на шубу.  - Где?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Там, на возу, - и рыба, и воротник.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Подошла баба к возу: ни воротника, ни рыбы, и начала ругать мужа: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Ах ты!.. Такой-сякой! Вздумал меня обманывать!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Тут дед смекнул, что лисичка-то была не мёртвая; погоревал, погоревал, да делать-то нечего.</a:t>
            </a: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152CC99-0502-693C-D13B-F58F9CC35B95}"/>
              </a:ext>
            </a:extLst>
          </p:cNvPr>
          <p:cNvGrpSpPr/>
          <p:nvPr/>
        </p:nvGrpSpPr>
        <p:grpSpPr>
          <a:xfrm>
            <a:off x="1558870" y="109240"/>
            <a:ext cx="5866208" cy="4057406"/>
            <a:chOff x="1747943" y="-4276965"/>
            <a:chExt cx="5866208" cy="405740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29C4B65-E6FA-A834-22BE-0861C4E3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747943" y="-4276965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2B565B-7F77-1063-0988-03FC661B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094" y="-3485566"/>
              <a:ext cx="2532282" cy="253228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ультфильм, Графика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13BF3C-C57E-E312-5FEB-18B0D51B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1235" y="-3140333"/>
              <a:ext cx="2920774" cy="292077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F3BCE6-65D8-7AD5-2201-D9CD6E744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489" y="-2942766"/>
              <a:ext cx="2425662" cy="24256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380CCC-BFB3-5B7B-FB9E-8BA759C8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1582">
              <a:off x="5925485" y="-3278885"/>
              <a:ext cx="1126566" cy="934578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E83158-F23A-FAF6-05D3-F1EA9904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43">
              <a:off x="2723074" y="-3915020"/>
              <a:ext cx="1428068" cy="1110254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шарф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7628B1-9A3F-8335-0CE3-F32F2E133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70" b="96522" l="9692" r="98532">
                          <a14:foregroundMark x1="45854" y1="5525" x2="46843" y2="1159"/>
                          <a14:foregroundMark x1="31865" y1="77971" x2="25404" y2="96522"/>
                          <a14:foregroundMark x1="20411" y1="66957" x2="10132" y2="78406"/>
                          <a14:foregroundMark x1="91336" y1="62899" x2="98532" y2="73478"/>
                          <a14:foregroundMark x1="24615" y1="30836" x2="27753" y2="32174"/>
                          <a14:backgroundMark x1="16740" y1="21014" x2="42584" y2="26957"/>
                          <a14:backgroundMark x1="21292" y1="19710" x2="44787" y2="28841"/>
                          <a14:backgroundMark x1="22907" y1="22174" x2="34802" y2="7826"/>
                          <a14:backgroundMark x1="25257" y1="17246" x2="75624" y2="21449"/>
                          <a14:backgroundMark x1="39648" y1="14493" x2="90602" y2="22899"/>
                          <a14:backgroundMark x1="36711" y1="13913" x2="77239" y2="14493"/>
                          <a14:backgroundMark x1="34361" y1="9855" x2="73275" y2="11739"/>
                          <a14:backgroundMark x1="29662" y1="9855" x2="67695" y2="7826"/>
                          <a14:backgroundMark x1="38473" y1="9275" x2="55507" y2="8696"/>
                          <a14:backgroundMark x1="49633" y1="7246" x2="30543" y2="9710"/>
                          <a14:backgroundMark x1="54772" y1="9275" x2="22907" y2="11449"/>
                          <a14:backgroundMark x1="42144" y1="26232" x2="7489" y2="21884"/>
                          <a14:backgroundMark x1="43906" y1="29855" x2="4993" y2="24348"/>
                          <a14:backgroundMark x1="21802" y1="28834" x2="5140" y2="25362"/>
                          <a14:backgroundMark x1="41997" y1="33043" x2="29301" y2="30397"/>
                          <a14:backgroundMark x1="22725" y1="27775" x2="1615" y2="24203"/>
                          <a14:backgroundMark x1="27313" y1="28551" x2="23919" y2="27977"/>
                          <a14:backgroundMark x1="53010" y1="28116" x2="82526" y2="23768"/>
                          <a14:backgroundMark x1="59031" y1="27101" x2="82966" y2="27246"/>
                          <a14:backgroundMark x1="65932" y1="29275" x2="92511" y2="28551"/>
                          <a14:backgroundMark x1="56535" y1="28841" x2="79736" y2="29710"/>
                          <a14:backgroundMark x1="21880" y1="28116" x2="37151" y2="30725"/>
                          <a14:backgroundMark x1="19090" y1="26812" x2="10426" y2="31159"/>
                          <a14:backgroundMark x1="16446" y1="27971" x2="15125" y2="33333"/>
                          <a14:backgroundMark x1="17474" y1="28116" x2="16740" y2="32899"/>
                          <a14:backgroundMark x1="18209" y1="29130" x2="13216" y2="34203"/>
                          <a14:backgroundMark x1="17474" y1="31304" x2="21586" y2="27101"/>
                          <a14:backgroundMark x1="16593" y1="29130" x2="22907" y2="26522"/>
                          <a14:backgroundMark x1="69750" y1="26522" x2="78120" y2="37536"/>
                          <a14:backgroundMark x1="71953" y1="30435" x2="73275" y2="37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0216" y="-2811596"/>
              <a:ext cx="1167305" cy="1182733"/>
            </a:xfrm>
            <a:prstGeom prst="rect">
              <a:avLst/>
            </a:prstGeom>
          </p:spPr>
        </p:pic>
      </p:grp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E471F8F1-DF4A-EBE3-0BB9-9EBD72DAF8D7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лисичка собрала всю разбросанную по дороге рыбу в кучку, села и ест себе. Навстречу ей идет волк: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Здравствуй, кумушка! - Здравствуй, куманёк! - Дай мне рыбки! - Налови сам, да и ешь.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Я не умею.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Эка, ведь я же наловила; ты, куманёк, ступай на реку, опусти хвост в прорубь - рыба сама на хвост нацепляется, да смотри, сиди подольше, а то не наловишь.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AE3353B-3A79-3927-6C7F-68A5EE70987D}"/>
              </a:ext>
            </a:extLst>
          </p:cNvPr>
          <p:cNvGrpSpPr/>
          <p:nvPr/>
        </p:nvGrpSpPr>
        <p:grpSpPr>
          <a:xfrm>
            <a:off x="1532811" y="103330"/>
            <a:ext cx="5573163" cy="4069940"/>
            <a:chOff x="1455548" y="-4242652"/>
            <a:chExt cx="5573163" cy="4069940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2C13DC-D8F3-612C-FC96-995DD18F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455548" y="-4242652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F900B8-A9E5-85BD-A65F-274DD814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0525">
              <a:off x="1960419" y="-2240839"/>
              <a:ext cx="1983417" cy="198341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D00628-5FFC-8AFB-32F5-8DCC865C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803" y="-2559949"/>
              <a:ext cx="2005924" cy="2005924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млекопитающее, лиса, графическая вставка, Рыжая лис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3D6043-B070-C56B-C89E-286C7012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5812" y="-3789762"/>
              <a:ext cx="2585169" cy="2585169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50856C-D23E-7B2D-0599-12B193257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28757" y="-1073351"/>
              <a:ext cx="900639" cy="900639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DDE65-63EC-3591-0EAD-C5AC4AC16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95414" y="-1365041"/>
              <a:ext cx="900639" cy="9006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46EC45-89D8-9DB5-D062-EFC3B26C2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8210">
              <a:off x="3812905" y="-1102625"/>
              <a:ext cx="856933" cy="900639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рыба, Плавник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5BB7-EF50-E68D-920A-9F96BE51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88210">
              <a:off x="2771565" y="-2113197"/>
              <a:ext cx="856933" cy="900639"/>
            </a:xfrm>
            <a:prstGeom prst="rect">
              <a:avLst/>
            </a:prstGeom>
          </p:spPr>
        </p:pic>
      </p:grp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7F4AEC91-F941-18E4-10C9-7908E6B299A0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пошёл на реку, опустил хвост в прорубь: дело-то было зимою. Уж он сидел, сидел, целую ночь просидел, хвост его и приморозило; попробовал было приподняться: не тут-то было.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“Эка, сколько рыбы привалило, и не вытащишь!” - думает он. Смотрит, а бабы идут за водой и кричат, завидев серого: «Волк, волк! Бейте его! Бейте его!»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Прибежали и начали колотить волка - кто коромыслом, кто ведром, чем кто попало. Волк прыгал, прыгал, оторвал себе хвост и пустился без оглядки бежать. </a:t>
            </a: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AD0F7AF-9BC5-4E34-FEA1-CBBD6888A8AA}"/>
              </a:ext>
            </a:extLst>
          </p:cNvPr>
          <p:cNvGrpSpPr/>
          <p:nvPr/>
        </p:nvGrpSpPr>
        <p:grpSpPr>
          <a:xfrm>
            <a:off x="1557501" y="95035"/>
            <a:ext cx="5573163" cy="4281904"/>
            <a:chOff x="1409471" y="-4030237"/>
            <a:chExt cx="5573163" cy="4281904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CCF1410-C161-0700-22FD-6759CC60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409471" y="-4030237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3" name="Рисунок 8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974C94-C62B-B329-0538-6ECE91122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6761" y="-1589281"/>
              <a:ext cx="1840948" cy="1840948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A1725A-D25B-8CC4-0155-038630AC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353" y="-2146696"/>
              <a:ext cx="1930786" cy="1930786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37014C-C473-2F6A-2B96-40A3EC2B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41562" y="-2418920"/>
              <a:ext cx="1463064" cy="1463064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F92B83-BA25-FFCA-5E25-F2DE57DDB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6123" y="-2197038"/>
              <a:ext cx="1494822" cy="1494822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мультфильм, рисунок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3CC4C0-D63F-34E5-5D54-EB0906B1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1024" y="-1921118"/>
              <a:ext cx="1763484" cy="1763484"/>
            </a:xfrm>
            <a:prstGeom prst="rect">
              <a:avLst/>
            </a:prstGeom>
          </p:spPr>
        </p:pic>
        <p:pic>
          <p:nvPicPr>
            <p:cNvPr id="93" name="Рисунок 92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6562C1-9AEE-98F8-81D2-A1404205B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499">
              <a:off x="4709530" y="-2286679"/>
              <a:ext cx="661254" cy="483619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F857C4-75DF-D880-D023-17E9099A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499">
              <a:off x="5587607" y="-1976801"/>
              <a:ext cx="661254" cy="483619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апельсин, фрукт, тыкв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6B9803-9046-8CC5-DF58-6EB92E489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99" b="91964" l="9821" r="89881">
                          <a14:foregroundMark x1="24702" y1="71131" x2="24107" y2="50000"/>
                          <a14:foregroundMark x1="22173" y1="54464" x2="36012" y2="22173"/>
                          <a14:foregroundMark x1="36012" y1="22173" x2="70685" y2="44494"/>
                          <a14:foregroundMark x1="70685" y1="44494" x2="80506" y2="77827"/>
                          <a14:foregroundMark x1="57963" y1="85064" x2="57105" y2="85340"/>
                          <a14:foregroundMark x1="80506" y1="77827" x2="58416" y2="84919"/>
                          <a14:foregroundMark x1="33644" y1="86578" x2="20982" y2="56994"/>
                          <a14:foregroundMark x1="20982" y1="56994" x2="33185" y2="43155"/>
                          <a14:foregroundMark x1="78869" y1="66220" x2="70089" y2="45982"/>
                          <a14:foregroundMark x1="79911" y1="66369" x2="67560" y2="37649"/>
                          <a14:foregroundMark x1="73958" y1="46280" x2="53720" y2="24405"/>
                          <a14:foregroundMark x1="77083" y1="53125" x2="81101" y2="61161"/>
                          <a14:foregroundMark x1="60714" y1="29315" x2="72173" y2="46429"/>
                          <a14:foregroundMark x1="64286" y1="37500" x2="78274" y2="63244"/>
                          <a14:foregroundMark x1="69196" y1="40625" x2="75595" y2="55804"/>
                          <a14:foregroundMark x1="73512" y1="43601" x2="80804" y2="61310"/>
                          <a14:foregroundMark x1="70685" y1="43601" x2="79911" y2="62946"/>
                          <a14:foregroundMark x1="70685" y1="42560" x2="76488" y2="73661"/>
                          <a14:foregroundMark x1="25893" y1="59524" x2="36756" y2="33333"/>
                          <a14:foregroundMark x1="35119" y1="34375" x2="45387" y2="24554"/>
                          <a14:foregroundMark x1="33929" y1="25446" x2="37798" y2="12351"/>
                          <a14:foregroundMark x1="39732" y1="11458" x2="52083" y2="6399"/>
                          <a14:foregroundMark x1="49256" y1="9226" x2="67708" y2="11310"/>
                          <a14:backgroundMark x1="25744" y1="91220" x2="36458" y2="88988"/>
                          <a14:backgroundMark x1="30506" y1="88690" x2="44792" y2="88839"/>
                          <a14:backgroundMark x1="34970" y1="90327" x2="59673" y2="90625"/>
                          <a14:backgroundMark x1="40625" y1="90625" x2="66815" y2="88393"/>
                          <a14:backgroundMark x1="68304" y1="89435" x2="43750" y2="90179"/>
                          <a14:backgroundMark x1="38542" y1="90476" x2="22917" y2="91220"/>
                          <a14:backgroundMark x1="29315" y1="89583" x2="23214" y2="90625"/>
                          <a14:backgroundMark x1="28869" y1="89137" x2="12202" y2="87946"/>
                          <a14:backgroundMark x1="25000" y1="90030" x2="10268" y2="91369"/>
                          <a14:backgroundMark x1="32738" y1="88393" x2="51339" y2="86310"/>
                          <a14:backgroundMark x1="43452" y1="87649" x2="65179" y2="87351"/>
                          <a14:backgroundMark x1="56696" y1="87054" x2="68899" y2="87054"/>
                          <a14:backgroundMark x1="59226" y1="88839" x2="76935" y2="87946"/>
                          <a14:backgroundMark x1="63988" y1="90923" x2="92113" y2="87946"/>
                          <a14:backgroundMark x1="68155" y1="91667" x2="91071" y2="872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093" y="-2511269"/>
              <a:ext cx="661254" cy="483619"/>
            </a:xfrm>
            <a:prstGeom prst="rect">
              <a:avLst/>
            </a:prstGeom>
          </p:spPr>
        </p:pic>
      </p:grp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BAF92C19-576B-3138-B098-1B0F3B6E682F}"/>
              </a:ext>
            </a:extLst>
          </p:cNvPr>
          <p:cNvSpPr/>
          <p:nvPr/>
        </p:nvSpPr>
        <p:spPr>
          <a:xfrm>
            <a:off x="274594" y="405174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“Хорошо же, - думает, - уж я тебе отплачу, кумушка!” А лисичка-сестричка, покушавши рыбки, захотела попробовать, не удастся ли ещё что-нибудь стянуть; забралась в одну избу, где бабы пекли блины, да попала головой в кадку с тестом, вымазалась и бежит. А волк ей навстречу: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Так-то учишь ты? Меня всего исколотили!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Эх, куманёк, - говорит лисичка-сестричка, - у тебя хоть кровь выступила, а у меня - мозг, меня больней твоего побили; я насилу плетусь.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15471270-DFEF-AABC-2C01-2B9635C3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48805" y="96540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" name="Рисунок 104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68483-0FA4-3036-A41B-633E0E2D03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60" y="1779243"/>
            <a:ext cx="2005924" cy="2005924"/>
          </a:xfrm>
          <a:prstGeom prst="rect">
            <a:avLst/>
          </a:prstGeom>
        </p:spPr>
      </p:pic>
      <p:pic>
        <p:nvPicPr>
          <p:cNvPr id="107" name="Рисунок 106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1B1C80-02F5-76A2-9A0D-F95B2ADCC3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8668" y="1869686"/>
            <a:ext cx="2089829" cy="2089829"/>
          </a:xfrm>
          <a:prstGeom prst="rect">
            <a:avLst/>
          </a:prstGeom>
        </p:spPr>
      </p:pic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268F441F-875A-1409-9069-C2EDD0850159}"/>
              </a:ext>
            </a:extLst>
          </p:cNvPr>
          <p:cNvSpPr/>
          <p:nvPr/>
        </p:nvSpPr>
        <p:spPr>
          <a:xfrm>
            <a:off x="282429" y="405944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И то правда, - говорит волк, - где уж тебе, кумушка, идти; садись на меня, я тебя довезу. 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Лисичка села ему на спину, он её и понес. Вот лисичка-сестричка сидит, да потихоньку и говорит: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Битый небитого везёт, битый небитого везёт.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Что ты, кумушка, говоришь?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Я, куманёк, говорю: битый битого везёт.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- Так, кумушка, так!..</a:t>
            </a:r>
          </a:p>
        </p:txBody>
      </p:sp>
      <p:pic>
        <p:nvPicPr>
          <p:cNvPr id="125" name="Рисунок 124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988A-3668-F7B8-733C-C5CAAE4750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61" y="382391"/>
            <a:ext cx="2089829" cy="208982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9285" y="9648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7369 0.171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02747 0.1666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2487 0.15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8932 0.131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19062 -0.2115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26263 -1.85185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26263 -1.85185E-6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37" grpId="0" animBg="1"/>
      <p:bldP spid="56" grpId="0" animBg="1"/>
      <p:bldP spid="72" grpId="0" animBg="1"/>
      <p:bldP spid="97" grpId="0" animBg="1"/>
      <p:bldP spid="1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382E30-93B6-4D8C-80E8-DD4B9DF6DF63}"/>
</file>

<file path=customXml/itemProps2.xml><?xml version="1.0" encoding="utf-8"?>
<ds:datastoreItem xmlns:ds="http://schemas.openxmlformats.org/officeDocument/2006/customXml" ds:itemID="{195197B2-7916-43BD-A7A6-8599AD577DBA}"/>
</file>

<file path=customXml/itemProps3.xml><?xml version="1.0" encoding="utf-8"?>
<ds:datastoreItem xmlns:ds="http://schemas.openxmlformats.org/officeDocument/2006/customXml" ds:itemID="{806E79D9-7B56-48CC-8B06-8D525F773B73}"/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569</Words>
  <Application>Microsoft Office PowerPoint</Application>
  <PresentationFormat>Широкоэкранный</PresentationFormat>
  <Paragraphs>26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2025-02-04T12:11:36Z</dcterms:created>
  <dcterms:modified xsi:type="dcterms:W3CDTF">2025-02-28T23:30:55Z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