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84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2232" y="10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6EB1BB-761C-46F4-925A-486B59D4A5E8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DAD412-B34A-4850-8C22-07AA501B9E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46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88BB8-57B0-4366-AAC2-1DEC72407AD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745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DD290B-EA91-4E77-AB31-AD3A73DA9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25539FC-0335-45F8-8710-0523105EB8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561075-A62C-4FB4-885D-085D26E07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B8CF4C-D30F-40E5-97DE-0260CD68E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17E366-3B76-4596-A4D4-B2C641805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393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AE97DA-6258-4ED8-96CA-9847AA72B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B237B5-04FD-4420-B59F-86F201CEAD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CBC07E-073B-4E47-996F-E9F563B94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CBB5C8-A892-4093-B085-F48901C52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7076A8-3CEE-4FFB-BFE2-00B9EDE78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248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C663506-B80B-4F45-AB18-C61441C3A0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1E4D442-AAEB-4A18-9DB5-8953DC3024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E3E947-18C1-4A1D-87C0-E7870FE7B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8982F5-B0FD-4A11-B6D7-FF05E0156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3E67F9-1C66-4D4F-83DB-D64B8209B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19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A46FCD-3572-45FF-AE82-2F4A0B661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D15941-2686-4886-B2E8-42768D71F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E26742-2A90-437D-AC2F-885EB5786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3B3B72-9F24-4232-85FA-171AAB60C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27EB31-76F1-46CF-BEEE-C7F15B108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29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618FA-B0EE-4C93-BA3A-B8705CCD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086120-9720-4A02-B683-D51B1631DD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501C54-7579-44CF-8E00-2A4ACC315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86282A-42F7-4F8F-B598-F260FBDAA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321CAB-738C-4634-AC4D-96F72E993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875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385B2A-7FB9-44F2-9B6A-6AD12F070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4B3295-ED8F-4926-9FE4-45493653D0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63782F-A99D-450C-9343-CC15B869D6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83786A-9BAA-4315-8AE4-BBCBBFDA2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62A757A-D233-4FA2-AC6F-EED73B896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7DE8F2-1B05-444B-A30B-CC3DAE0C7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775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1BAF0B-B70E-4B5F-A047-A9B2D8C5C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932EF4-B447-4520-B5C4-35C7DF2CC0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0D862B7-7B08-43D4-B1F6-2FBAC0C9E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0484747-3232-4CCE-BCCC-8DDDD3E355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B57B7D9-683C-4836-8FB9-3C8D5FBED6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B74A988-7FCA-4BB6-9A32-BA0BC33D2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952AE3E-51BD-49CB-ABDE-5361D93D8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4591752-64C0-455E-89AE-B5E25DC95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98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00C8F1-9768-4C36-ABB1-0C6B1B193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04348DD-EFDA-49C7-8D6E-E31B8B926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97B9688-897C-4617-BA1D-A836D8AE9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C4085A6-F74D-4076-A2A0-E508EA70C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999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C7E951C-39C9-4E69-A72E-3466D3530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27A80B3-E50A-4FAE-BC56-79380E1CB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03EBF7B-5559-42F6-80FB-1DB869E7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579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8718EA-FE80-4C9E-9DDD-09C3052A1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27C963-E619-43AF-9807-659B490BE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F8B9FBC-4099-48F7-85FE-E101C3E49E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6AB4A2-2C31-46E5-9EB0-D960AD11D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AD316B-65E6-4391-9865-632C0117E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2BA006A-833D-4AE9-A5E9-3EF62CDB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674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5F989D-236B-4821-894C-06A65A7C3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DCDE6C0-0FA6-4908-B723-B84DF2247A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2D8FFA-E09A-4595-8169-FA1715FD7C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91F44B-1B49-4260-A30E-CBDE41D8D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8CB5ED-E3A7-4FD1-B20F-3BFAF3FDE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CC535F2-3C56-4593-B9A7-21328B772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91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65400-7B02-428A-BE77-D39398001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BB9336-628F-4268-9133-87AC1CD989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CA8C9B-F1BE-4EF2-88C8-205A670BF2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7245C-5A9D-4D7C-A0C4-E452227B5D21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4107E3-49CA-4778-B261-9A1A6D324C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B5C7C-7B52-4973-806B-32A0E9A62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128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44B8AC-B85D-4377-B6CE-1967414639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ADD8C76-F3EF-4394-866A-D74930346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8" t="38578" r="11509"/>
          <a:stretch/>
        </p:blipFill>
        <p:spPr bwMode="auto">
          <a:xfrm>
            <a:off x="3203494" y="276054"/>
            <a:ext cx="6111305" cy="598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86444B2-8E71-4E65-B6A0-749A4A852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34516" y="482334"/>
            <a:ext cx="1440000" cy="144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9791E3-5BEF-4C5B-955A-EB814A589C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5538" y="538660"/>
            <a:ext cx="1440000" cy="144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0734EE4-3109-443F-9D74-AF2434763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69033" y="538660"/>
            <a:ext cx="1548000" cy="143965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CDFBA78-FAA7-46BD-A30B-6DE1F549E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79901" y="2100470"/>
            <a:ext cx="1543091" cy="154309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204EF46-4B43-4037-8A62-DB09F6D2A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" b="2268"/>
          <a:stretch/>
        </p:blipFill>
        <p:spPr bwMode="auto">
          <a:xfrm>
            <a:off x="7241277" y="3920849"/>
            <a:ext cx="1320091" cy="126020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1B623AE9-4181-4966-9542-25443BEB6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848504">
            <a:off x="7050432" y="2197420"/>
            <a:ext cx="1440000" cy="144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0EA7C630-9EA1-44B1-B8E8-8DCE57066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6866" y="2289848"/>
            <a:ext cx="1264958" cy="1264958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745E35BC-7C45-4238-B128-C6554E2A9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69889" y="3920849"/>
            <a:ext cx="1440000" cy="144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2C3C9334-A536-434E-98BF-BEF126843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" r="4087"/>
          <a:stretch/>
        </p:blipFill>
        <p:spPr bwMode="auto">
          <a:xfrm rot="21334409">
            <a:off x="5617948" y="3948231"/>
            <a:ext cx="1322301" cy="144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1863563-F35D-4338-B7F2-68D8D71BB1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2" r="18172"/>
          <a:stretch/>
        </p:blipFill>
        <p:spPr bwMode="auto">
          <a:xfrm>
            <a:off x="9314798" y="3209447"/>
            <a:ext cx="2416779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96356AD1-7D41-41B4-867C-E56C6EB3F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35155" y="3174762"/>
            <a:ext cx="324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ED7081-C19A-47DF-8EEB-E0FCFA029D2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7" r="20762"/>
          <a:stretch/>
        </p:blipFill>
        <p:spPr>
          <a:xfrm flipH="1">
            <a:off x="9664718" y="2958232"/>
            <a:ext cx="2049955" cy="3420000"/>
          </a:xfrm>
          <a:prstGeom prst="rect">
            <a:avLst/>
          </a:prstGeom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7D5098E1-B99C-4B78-9B06-D6E425209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19885" y="3462105"/>
            <a:ext cx="306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5EB47CFD-4A74-4738-BDD7-0723C69A12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6" r="13274"/>
          <a:stretch/>
        </p:blipFill>
        <p:spPr bwMode="auto">
          <a:xfrm>
            <a:off x="9549607" y="3174762"/>
            <a:ext cx="2589600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5D0D60DB-D97C-40F2-AC7C-8C759AD43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5" t="1254" r="8588" b="1254"/>
          <a:stretch/>
        </p:blipFill>
        <p:spPr bwMode="auto">
          <a:xfrm>
            <a:off x="9424701" y="3343189"/>
            <a:ext cx="2556674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09DF87E-78BE-4404-B2EE-E77672CC981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3" y="2994762"/>
            <a:ext cx="3420000" cy="3420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E30B690-FEAE-4BD1-B933-33C555A81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5576" y="5806367"/>
            <a:ext cx="1216662" cy="1052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5F062E6-8045-43D9-91D2-52EC61DD6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8711" y="475956"/>
            <a:ext cx="1867773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472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C5641D9-EC41-49F0-8F5D-9B076BA49090}"/>
</file>

<file path=customXml/itemProps2.xml><?xml version="1.0" encoding="utf-8"?>
<ds:datastoreItem xmlns:ds="http://schemas.openxmlformats.org/officeDocument/2006/customXml" ds:itemID="{D1990727-EC3D-4B4B-9922-DB827D06BA04}"/>
</file>

<file path=customXml/itemProps3.xml><?xml version="1.0" encoding="utf-8"?>
<ds:datastoreItem xmlns:ds="http://schemas.openxmlformats.org/officeDocument/2006/customXml" ds:itemID="{51522CA7-2B34-4971-BA44-26A0B3516C0E}"/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Администратор</cp:lastModifiedBy>
  <cp:revision>9</cp:revision>
  <dcterms:created xsi:type="dcterms:W3CDTF">2024-08-27T08:35:39Z</dcterms:created>
  <dcterms:modified xsi:type="dcterms:W3CDTF">2025-07-22T13:13:12Z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