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3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6" Type="http://schemas.openxmlformats.org/officeDocument/2006/relationships/slideLayout" Target="../slideLayouts/slideLayout7.xml"/><Relationship Id="rId25" Type="http://schemas.openxmlformats.org/officeDocument/2006/relationships/image" Target="../media/image24.png"/><Relationship Id="rId24" Type="http://schemas.openxmlformats.org/officeDocument/2006/relationships/tags" Target="../tags/tag1.xml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1486" y="5775335"/>
            <a:ext cx="1099851" cy="108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: скругленные углы 22"/>
          <p:cNvSpPr/>
          <p:nvPr/>
        </p:nvSpPr>
        <p:spPr>
          <a:xfrm>
            <a:off x="379744" y="4510948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2230295" y="4510947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4080845" y="4510946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931397" y="4510945"/>
            <a:ext cx="1705234" cy="16785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 descr="Изображение выглядит как инструмент, лопата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60" y="4554083"/>
            <a:ext cx="1565379" cy="1604137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нструмент, моло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3608" y="4584363"/>
            <a:ext cx="1516213" cy="1516213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нструмент, палитра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3965" y="4895695"/>
            <a:ext cx="1054934" cy="105493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пила, дизайн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7217" y="4737746"/>
            <a:ext cx="1287171" cy="1287171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одежда, головной убор, шлем, Средства индивидуальной защиты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228" y="4910503"/>
            <a:ext cx="1299413" cy="102531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2500" y="4619464"/>
            <a:ext cx="1645579" cy="1502734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8253" y="4554083"/>
            <a:ext cx="1705234" cy="1705234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шина, автокомпонент, Синтетический каучук, Автомобильная шин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77585" y="4669044"/>
            <a:ext cx="1362391" cy="136239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зыка, музыкальный инструмент, гитара, струнный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63508" y="4666267"/>
            <a:ext cx="1076686" cy="13586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опор, инструмент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91783" y="4721669"/>
            <a:ext cx="1428650" cy="1298323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цилиндр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37504" y="4639401"/>
            <a:ext cx="1218580" cy="1421676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цветочный горшок, ваза, домашнее растение, лепест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21767" y="4537515"/>
            <a:ext cx="1584683" cy="1584683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электроника, камера, Камеры и оптика, объектив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55436" y="4854374"/>
            <a:ext cx="1298383" cy="100355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80858" y="4510945"/>
            <a:ext cx="1320824" cy="165103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Наушники, наушник&#10;&#10;Автоматически созданное описание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24379" y="4714045"/>
            <a:ext cx="1244829" cy="1244829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портивная игра, спортивное оборудование, ракетка, теннис&#10;&#10;Автоматически созданное описание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284052" y="4670911"/>
            <a:ext cx="1060111" cy="1349362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030149" y="5188390"/>
            <a:ext cx="7706693" cy="133862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Кто эти люди и чем они занимаются? Помоги персонажу найти нужный предмет для каждой профессии.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Кликай на экран для начала игры.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Профессии: художник, сапожник, садовник, фокусник.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2819453" y="193035"/>
            <a:ext cx="2510622" cy="3817526"/>
            <a:chOff x="2819453" y="193035"/>
            <a:chExt cx="2510622" cy="3817526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>
              <a:off x="2819453" y="193035"/>
              <a:ext cx="2428699" cy="3817526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00206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 descr="Изображение выглядит как рисунок, зарисовка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838388" y="933692"/>
              <a:ext cx="2491687" cy="2569553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2712270" y="196957"/>
            <a:ext cx="2827075" cy="3809801"/>
            <a:chOff x="2712270" y="196957"/>
            <a:chExt cx="2827075" cy="3809801"/>
          </a:xfrm>
        </p:grpSpPr>
        <p:sp>
          <p:nvSpPr>
            <p:cNvPr id="15" name="Прямоугольник: скругленные углы 14"/>
            <p:cNvSpPr/>
            <p:nvPr/>
          </p:nvSpPr>
          <p:spPr>
            <a:xfrm>
              <a:off x="2820638" y="196957"/>
              <a:ext cx="2423784" cy="380980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7" name="Рисунок 16" descr="Изображение выглядит как мультфильм, графическая вставка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712270" y="665991"/>
              <a:ext cx="2827075" cy="28270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2687901" y="180526"/>
            <a:ext cx="2748092" cy="3810899"/>
            <a:chOff x="2687901" y="180526"/>
            <a:chExt cx="2748092" cy="3810899"/>
          </a:xfrm>
        </p:grpSpPr>
        <p:sp>
          <p:nvSpPr>
            <p:cNvPr id="12" name="Прямоугольник: скругленные углы 11"/>
            <p:cNvSpPr/>
            <p:nvPr/>
          </p:nvSpPr>
          <p:spPr>
            <a:xfrm>
              <a:off x="2814019" y="180526"/>
              <a:ext cx="2424483" cy="381089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0" name="Рисунок 29" descr="Изображение выглядит как рисунок, мультфильм, зарисовка, графическая вста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687901" y="611998"/>
              <a:ext cx="2748092" cy="2833970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2784684" y="191251"/>
            <a:ext cx="2702985" cy="3807360"/>
            <a:chOff x="5399309" y="789382"/>
            <a:chExt cx="2702985" cy="3807360"/>
          </a:xfrm>
        </p:grpSpPr>
        <p:sp>
          <p:nvSpPr>
            <p:cNvPr id="21" name="Прямоугольник: скругленные углы 20"/>
            <p:cNvSpPr/>
            <p:nvPr/>
          </p:nvSpPr>
          <p:spPr>
            <a:xfrm>
              <a:off x="5435993" y="789382"/>
              <a:ext cx="2421122" cy="380736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 descr="Изображение выглядит как мультфильм, иллюстрация, рисунок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399309" y="1344641"/>
              <a:ext cx="2702985" cy="2787454"/>
            </a:xfrm>
            <a:prstGeom prst="rect">
              <a:avLst/>
            </a:prstGeom>
          </p:spPr>
        </p:pic>
      </p:grpSp>
      <p:pic>
        <p:nvPicPr>
          <p:cNvPr id="2" name="Picture 1" descr="Без назви-1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/>
          <a:stretch>
            <a:fillRect/>
          </a:stretch>
        </p:blipFill>
        <p:spPr>
          <a:xfrm>
            <a:off x="7910195" y="1657350"/>
            <a:ext cx="3543935" cy="3543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8</cp:revision>
  <dcterms:created xsi:type="dcterms:W3CDTF">2024-04-15T09:19:00Z</dcterms:created>
  <dcterms:modified xsi:type="dcterms:W3CDTF">2024-06-11T14:28:48Z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28640C82C1AB4D5A9FC553D56B4D3C51_12</vt:lpwstr>
  </property>
  <property fmtid="{D5CDD505-2E9C-101B-9397-08002B2CF9AE}" pid="3" name="KSOProductBuildVer">
    <vt:lpwstr>1033-12.2.0.17119</vt:lpwstr>
  </property>
</Properties>
</file>