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40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61690" y="1929130"/>
            <a:ext cx="2834005" cy="283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2676F3-25B7-49AA-ADB1-BE9294AA4AAD}"/>
</file>

<file path=customXml/itemProps2.xml><?xml version="1.0" encoding="utf-8"?>
<ds:datastoreItem xmlns:ds="http://schemas.openxmlformats.org/officeDocument/2006/customXml" ds:itemID="{5E437A7E-5834-4936-86E3-D978EC8050F9}"/>
</file>

<file path=customXml/itemProps3.xml><?xml version="1.0" encoding="utf-8"?>
<ds:datastoreItem xmlns:ds="http://schemas.openxmlformats.org/officeDocument/2006/customXml" ds:itemID="{E2ED68B8-35DF-42F9-BD0B-41C7CEDC39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6</cp:revision>
  <dcterms:created xsi:type="dcterms:W3CDTF">2024-04-11T09:55:00Z</dcterms:created>
  <dcterms:modified xsi:type="dcterms:W3CDTF">2024-09-19T14:15:14Z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