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57160" y="758902"/>
            <a:ext cx="9031400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D:\Govorika\Без назви-1.pngБез назви-1"/>
          <p:cNvPicPr>
            <a:picLocks noChangeAspect="1"/>
          </p:cNvPicPr>
          <p:nvPr/>
        </p:nvPicPr>
        <p:blipFill>
          <a:blip r:embed="rId3"/>
          <a:srcRect l="-1357" t="1720" r="3911" b="1720"/>
          <a:stretch>
            <a:fillRect/>
          </a:stretch>
        </p:blipFill>
        <p:spPr>
          <a:xfrm>
            <a:off x="9266124" y="3421960"/>
            <a:ext cx="2715319" cy="2691139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53378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uk-U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щафи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47308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53378" y="243017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пущки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пишить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шиголь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847308" y="242969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  <a:r>
              <a:rPr lang="ru-RU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иголь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53378" y="362929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Кіщка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порвала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плаш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847308" y="362929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порвала пла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853378" y="49374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дошем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намокло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лоща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847308" y="49374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намокло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24"/>
          <p:cNvSpPr>
            <a:spLocks noChangeAspect="1" noChangeArrowheads="1"/>
          </p:cNvSpPr>
          <p:nvPr/>
        </p:nvSpPr>
        <p:spPr bwMode="auto">
          <a:xfrm>
            <a:off x="5854700" y="306548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12859167" y="742157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Ляш та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річкові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60947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r>
              <a:rPr lang="ru-RU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 —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річкові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12859167" y="18710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Сащі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Пащі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сміщно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857980" y="242629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смі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12859167" y="307012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Маща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шебетала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вущко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57980" y="3631790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ебетала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12859167" y="437823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Учора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йщов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857980" y="4939189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Учора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24"/>
          <p:cNvSpPr>
            <a:spLocks noChangeAspect="1" noChangeArrowheads="1"/>
          </p:cNvSpPr>
          <p:nvPr/>
        </p:nvSpPr>
        <p:spPr bwMode="auto">
          <a:xfrm>
            <a:off x="17860489" y="250631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4" name="AutoShape 2"/>
          <p:cNvSpPr>
            <a:spLocks noChangeAspect="1" noChangeArrowheads="1"/>
          </p:cNvSpPr>
          <p:nvPr/>
        </p:nvSpPr>
        <p:spPr bwMode="auto">
          <a:xfrm>
            <a:off x="18012889" y="265871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708884" y="758902"/>
            <a:ext cx="2420238" cy="1732822"/>
            <a:chOff x="6708884" y="758902"/>
            <a:chExt cx="2420238" cy="1732822"/>
          </a:xfrm>
        </p:grpSpPr>
        <p:pic>
          <p:nvPicPr>
            <p:cNvPr id="16" name="Рисунок 15" descr="Изображение выглядит как гардероб, искусство, в помещении, деревян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84" y="758902"/>
              <a:ext cx="1465936" cy="156366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контейнер, коробка, деревян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685" y="1250287"/>
              <a:ext cx="1241437" cy="1241437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584555" y="3201901"/>
            <a:ext cx="2297534" cy="1408677"/>
            <a:chOff x="6584555" y="3201901"/>
            <a:chExt cx="2297534" cy="1408677"/>
          </a:xfrm>
        </p:grpSpPr>
        <p:pic>
          <p:nvPicPr>
            <p:cNvPr id="36" name="Рисунок 35" descr="Изображение выглядит как платье, зарисовка, мультфильм, Дизайн костюм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0513">
              <a:off x="6584555" y="3201901"/>
              <a:ext cx="1408677" cy="140867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кот, Кошачьи, Вибриссы, Мелкие и средние кошки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16" y="3523355"/>
              <a:ext cx="1045773" cy="1045773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532741" y="2080233"/>
            <a:ext cx="2226112" cy="1542698"/>
            <a:chOff x="6532741" y="2080233"/>
            <a:chExt cx="2226112" cy="1542698"/>
          </a:xfrm>
        </p:grpSpPr>
        <p:pic>
          <p:nvPicPr>
            <p:cNvPr id="48" name="Рисунок 4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741" y="2084454"/>
              <a:ext cx="1450675" cy="145067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55" y="2080233"/>
              <a:ext cx="1542698" cy="154269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70BF89F-D801-B655-D61A-E313A1229AA4}"/>
              </a:ext>
            </a:extLst>
          </p:cNvPr>
          <p:cNvGrpSpPr/>
          <p:nvPr/>
        </p:nvGrpSpPr>
        <p:grpSpPr>
          <a:xfrm>
            <a:off x="6900708" y="3538277"/>
            <a:ext cx="1707628" cy="1229253"/>
            <a:chOff x="5070167" y="7616902"/>
            <a:chExt cx="2168868" cy="1561281"/>
          </a:xfrm>
        </p:grpSpPr>
        <p:pic>
          <p:nvPicPr>
            <p:cNvPr id="17" name="Рисунок 16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4A41AC-6652-5575-523F-D78572C41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167" y="7616902"/>
              <a:ext cx="1561281" cy="156128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рисунок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72DBC80-07B1-3C7A-6626-3EF414DB2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406" y="7616902"/>
              <a:ext cx="1497629" cy="1497629"/>
            </a:xfrm>
            <a:prstGeom prst="rect">
              <a:avLst/>
            </a:prstGeom>
          </p:spPr>
        </p:pic>
      </p:grpSp>
      <p:pic>
        <p:nvPicPr>
          <p:cNvPr id="37" name="Рисунок 36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716CF4C-DD61-6CB4-45B0-46EE4806C0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64" y="4780229"/>
            <a:ext cx="1434265" cy="143426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6E87643-BC40-D840-E008-CD8EBA212BB7}"/>
              </a:ext>
            </a:extLst>
          </p:cNvPr>
          <p:cNvGrpSpPr/>
          <p:nvPr/>
        </p:nvGrpSpPr>
        <p:grpSpPr>
          <a:xfrm>
            <a:off x="6684345" y="815505"/>
            <a:ext cx="2408091" cy="1336285"/>
            <a:chOff x="8431855" y="7373881"/>
            <a:chExt cx="2408091" cy="1336285"/>
          </a:xfrm>
        </p:grpSpPr>
        <p:pic>
          <p:nvPicPr>
            <p:cNvPr id="42" name="Рисунок 41" descr="Изображение выглядит как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C538E84-0864-E65F-AC70-B4FBB748E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55" y="7487676"/>
              <a:ext cx="1109380" cy="1109380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рыба, Плавник, Рыбные продукты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25C61ED-E31A-A0D1-6222-EA57436C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661" y="7373881"/>
              <a:ext cx="1336285" cy="1336285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6C7EBC9-0455-443A-D575-CCF26406ECBC}"/>
              </a:ext>
            </a:extLst>
          </p:cNvPr>
          <p:cNvGrpSpPr/>
          <p:nvPr/>
        </p:nvGrpSpPr>
        <p:grpSpPr>
          <a:xfrm>
            <a:off x="7143897" y="4348693"/>
            <a:ext cx="1354908" cy="1733807"/>
            <a:chOff x="4179118" y="7094189"/>
            <a:chExt cx="1354908" cy="1733807"/>
          </a:xfrm>
        </p:grpSpPr>
        <p:pic>
          <p:nvPicPr>
            <p:cNvPr id="58" name="Рисунок 5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B1571FC-E7DC-F754-7660-A6E5A3D5E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63065">
              <a:off x="4179118" y="7094189"/>
              <a:ext cx="1010204" cy="1010204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B3FBD12-F19A-CC28-9AA0-5746B9CC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932" y="7616902"/>
              <a:ext cx="1211094" cy="121109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6F7FC06F-6A56-172F-4AF2-E91A4C732ECA}"/>
              </a:ext>
            </a:extLst>
          </p:cNvPr>
          <p:cNvGrpSpPr/>
          <p:nvPr/>
        </p:nvGrpSpPr>
        <p:grpSpPr>
          <a:xfrm>
            <a:off x="6605670" y="2180228"/>
            <a:ext cx="2357890" cy="1408677"/>
            <a:chOff x="5920963" y="-992993"/>
            <a:chExt cx="2357890" cy="1408677"/>
          </a:xfrm>
        </p:grpSpPr>
        <p:pic>
          <p:nvPicPr>
            <p:cNvPr id="52" name="Рисунок 51" descr="Изображение выглядит как птица, клюв, живая приро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BF417A8-0E32-8601-1534-E7333A6AA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978" y="-762564"/>
              <a:ext cx="1092875" cy="1092875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колесо, пушка, оружие&#10;&#10;Автоматически созданное описание">
              <a:extLst>
                <a:ext uri="{FF2B5EF4-FFF2-40B4-BE49-F238E27FC236}">
                  <a16:creationId xmlns:a16="http://schemas.microsoft.com/office/drawing/2014/main" id="{7F49B85E-ED55-9233-7191-DECC922F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963" y="-992993"/>
              <a:ext cx="1408677" cy="140867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6AD6B64-09CE-9AD5-CC32-6A273472CF10}"/>
              </a:ext>
            </a:extLst>
          </p:cNvPr>
          <p:cNvGrpSpPr/>
          <p:nvPr/>
        </p:nvGrpSpPr>
        <p:grpSpPr>
          <a:xfrm>
            <a:off x="157160" y="127000"/>
            <a:ext cx="1285878" cy="516505"/>
            <a:chOff x="157160" y="127000"/>
            <a:chExt cx="1285878" cy="516505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8DCFE36C-9CAD-83E3-E458-120FF8160E34}"/>
                </a:ext>
              </a:extLst>
            </p:cNvPr>
            <p:cNvSpPr/>
            <p:nvPr/>
          </p:nvSpPr>
          <p:spPr>
            <a:xfrm>
              <a:off x="157160" y="127000"/>
              <a:ext cx="1285878" cy="5165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Повторить со сплошной заливкой">
              <a:extLst>
                <a:ext uri="{FF2B5EF4-FFF2-40B4-BE49-F238E27FC236}">
                  <a16:creationId xmlns:a16="http://schemas.microsoft.com/office/drawing/2014/main" id="{BFFA447A-D6B8-6CC5-11CD-E10E2982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80226" y="165379"/>
              <a:ext cx="439746" cy="4397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50885 0.8782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4391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67617 0.778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3893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34765 0.933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4664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33633 0.8145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4071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833 0.8048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4023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23112 0.8113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4055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2018 0.5252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2625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23112 0.5803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90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animMotion origin="layout" path="M 3.75E-6 1.85185E-6 L 0.32526 0.8453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4226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98463 0.0634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9" y="351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98464 0.0814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80" y="402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98464 0.08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19" y="409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98463 0.08149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3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25" grpId="0" animBg="1"/>
      <p:bldP spid="25" grpId="2" animBg="1"/>
      <p:bldP spid="25" grpId="3" animBg="1"/>
      <p:bldP spid="25" grpId="4" animBg="1"/>
      <p:bldP spid="26" grpId="0" animBg="1"/>
      <p:bldP spid="27" grpId="0" animBg="1"/>
      <p:bldP spid="27" grpId="2" animBg="1"/>
      <p:bldP spid="27" grpId="3" animBg="1"/>
      <p:bldP spid="27" grpId="4" animBg="1"/>
      <p:bldP spid="28" grpId="0" animBg="1"/>
      <p:bldP spid="29" grpId="0" animBg="1"/>
      <p:bldP spid="29" grpId="2" animBg="1"/>
      <p:bldP spid="29" grpId="3" animBg="1"/>
      <p:bldP spid="29" grpId="4" animBg="1"/>
      <p:bldP spid="30" grpId="0" animBg="1"/>
      <p:bldP spid="31" grpId="0" animBg="1"/>
      <p:bldP spid="31" grpId="2" animBg="1"/>
      <p:bldP spid="31" grpId="3" animBg="1"/>
      <p:bldP spid="31" grpId="4" animBg="1"/>
      <p:bldP spid="32" grpId="0" animBg="1"/>
      <p:bldP spid="33" grpId="1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75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2024-05-15T09:16:00Z</dcterms:created>
  <dcterms:modified xsi:type="dcterms:W3CDTF">2024-12-10T15:39:10Z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C257ADCDBF514CFAAB5C7A48E1074488_12</vt:lpwstr>
  </property>
  <property fmtid="{D5CDD505-2E9C-101B-9397-08002B2CF9AE}" pid="3" name="KSOProductBuildVer">
    <vt:lpwstr>1033-12.2.0.17153</vt:lpwstr>
  </property>
</Properties>
</file>