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872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28.08.2025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6773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28.08.2025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9410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28.08.2025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3809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28.08.2025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563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28.08.2025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9857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28.08.2025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6967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28.08.2025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5907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28.08.2025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2800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28.08.2025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4829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28.08.2025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1073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28.08.2025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4291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06259-CC8C-4C5E-942E-FFD2AB36F874}" type="datetimeFigureOut">
              <a:rPr lang="uk-UA" smtClean="0"/>
              <a:t>28.08.2025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639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C7671BD-F95A-4699-8529-F53F21CBC5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93" y="0"/>
            <a:ext cx="12232393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7894" y="1981197"/>
            <a:ext cx="5182392" cy="4532865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03E04DC-A290-4BFB-90AA-790F137F8E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120" y="3464883"/>
            <a:ext cx="2078066" cy="207806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421B5D3-77D4-4E61-833A-82349287BE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091" y="3398844"/>
            <a:ext cx="2012059" cy="201205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E03EC6B-0160-404A-B857-6564CCCA0B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560" y="3375944"/>
            <a:ext cx="2393059" cy="239305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3C09019-6A0C-4909-A99A-A399B68A10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8794" y="3464883"/>
            <a:ext cx="2002952" cy="199642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7715C6D-26AE-4D12-B411-F0BA923F082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957" y="3437375"/>
            <a:ext cx="1996428" cy="1996428"/>
          </a:xfrm>
          <a:prstGeom prst="rect">
            <a:avLst/>
          </a:prstGeom>
        </p:spPr>
      </p:pic>
      <p:pic>
        <p:nvPicPr>
          <p:cNvPr id="2" name="Персонаж">
            <a:extLst>
              <a:ext uri="{FF2B5EF4-FFF2-40B4-BE49-F238E27FC236}">
                <a16:creationId xmlns:a16="http://schemas.microsoft.com/office/drawing/2014/main" id="{BC8E38B1-93E9-A15A-5DD0-4C158707B41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00" y="3135578"/>
            <a:ext cx="3582912" cy="358291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528098-8133-080A-146A-44A038CC3EF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левидение, монитор, Телевизор, Устройство отображения&#10;&#10;Автоматически созданное описание">
            <a:extLst>
              <a:ext uri="{FF2B5EF4-FFF2-40B4-BE49-F238E27FC236}">
                <a16:creationId xmlns:a16="http://schemas.microsoft.com/office/drawing/2014/main" id="{4C9D15F9-9657-C74B-B057-F8C7845D5A5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091" y="3262286"/>
            <a:ext cx="2334930" cy="233493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ножницы,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CB068C77-F5D8-4B2A-D15A-F342CFFCA94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091" y="3363210"/>
            <a:ext cx="1975063" cy="204769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241EB56-C85B-277E-802F-817721EB210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11238" y="3338343"/>
            <a:ext cx="2315702" cy="231570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08C23BE-6A9D-725A-9DCE-F1BCDE18B9C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0823" y="3409068"/>
            <a:ext cx="2373198" cy="2184642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одежда, мультфильм, пижама&#10;&#10;Автоматически созданное описание">
            <a:extLst>
              <a:ext uri="{FF2B5EF4-FFF2-40B4-BE49-F238E27FC236}">
                <a16:creationId xmlns:a16="http://schemas.microsoft.com/office/drawing/2014/main" id="{709B7A5E-FC88-6B5D-D454-75F7B324F6C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238" y="3443751"/>
            <a:ext cx="2393058" cy="220453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9E85AF0A-95F1-4C4C-9CEA-D83B71D04C0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260" y="949487"/>
            <a:ext cx="5662592" cy="576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49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9D50FD3-5BE4-4FB9-B751-800EBEC8E987}"/>
</file>

<file path=customXml/itemProps2.xml><?xml version="1.0" encoding="utf-8"?>
<ds:datastoreItem xmlns:ds="http://schemas.openxmlformats.org/officeDocument/2006/customXml" ds:itemID="{DC1D8B6C-C6A8-4986-B1B6-4787136C1677}"/>
</file>

<file path=customXml/itemProps3.xml><?xml version="1.0" encoding="utf-8"?>
<ds:datastoreItem xmlns:ds="http://schemas.openxmlformats.org/officeDocument/2006/customXml" ds:itemID="{034D45F3-9224-4009-851D-A01CB5A110C1}"/>
</file>

<file path=docProps/app.xml><?xml version="1.0" encoding="utf-8"?>
<Properties xmlns="http://schemas.openxmlformats.org/officeDocument/2006/extended-properties" xmlns:vt="http://schemas.openxmlformats.org/officeDocument/2006/docPropsVTypes">
  <TotalTime>803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Вирізає ножицями</dc:title>
  <dc:creator>7390</dc:creator>
  <cp:lastModifiedBy>Администратор</cp:lastModifiedBy>
  <cp:revision>66</cp:revision>
  <dcterms:created xsi:type="dcterms:W3CDTF">2023-05-03T12:47:28Z</dcterms:created>
  <dcterms:modified xsi:type="dcterms:W3CDTF">2025-08-28T12:50:06Z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