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8" name="Рисунок 25">
            <a:hlinkClick r:id="rId9" action="ppaction://hlinksldjump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36405" y="3789045"/>
            <a:ext cx="2781300" cy="27813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22</cp:revision>
  <dcterms:created xsi:type="dcterms:W3CDTF">2024-06-18T13:27:44Z</dcterms:created>
  <dcterms:modified xsi:type="dcterms:W3CDTF">2024-06-18T13:30:59Z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