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66" d="100"/>
          <a:sy n="66" d="100"/>
        </p:scale>
        <p:origin x="163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639"/>
          <a:stretch>
            <a:fillRect/>
          </a:stretch>
        </p:blipFill>
        <p:spPr>
          <a:xfrm>
            <a:off x="317" y="-13970"/>
            <a:ext cx="12201525" cy="687197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608701" y="56833"/>
            <a:ext cx="5058363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48499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335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5828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4" y="58302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744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99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6" y="627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116048" y="1174449"/>
            <a:ext cx="4253784" cy="1727654"/>
            <a:chOff x="74273" y="1313975"/>
            <a:chExt cx="3762225" cy="1528010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273" y="2107016"/>
              <a:ext cx="2539039" cy="73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Aś-aś-aś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światło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zgaś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8900" y="2849880"/>
            <a:ext cx="4281170" cy="1663154"/>
            <a:chOff x="149234" y="2842067"/>
            <a:chExt cx="3764871" cy="1489563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234" y="3698642"/>
              <a:ext cx="2539040" cy="63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Eś-eś-eś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zęby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umyłeś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713816" y="903611"/>
            <a:ext cx="4247417" cy="1694440"/>
            <a:chOff x="7951496" y="1971066"/>
            <a:chExt cx="3756593" cy="1498634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96" y="2734731"/>
              <a:ext cx="2389305" cy="73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Yś-yś-yś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śliczny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ryś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775966" y="4965761"/>
            <a:ext cx="4247691" cy="1739925"/>
            <a:chOff x="7940603" y="5184596"/>
            <a:chExt cx="3756836" cy="1538862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603" y="5988489"/>
              <a:ext cx="2531879" cy="73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Uś-uś-uś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silny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struś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775965" y="2690675"/>
            <a:ext cx="4245581" cy="1715801"/>
            <a:chOff x="7920539" y="3593330"/>
            <a:chExt cx="3754970" cy="1517527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20539" y="4375888"/>
              <a:ext cx="2333629" cy="73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Oś-oś-oś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śmiały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łoś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4653" y="4832344"/>
            <a:ext cx="4247508" cy="1653336"/>
            <a:chOff x="79824" y="4411017"/>
            <a:chExt cx="3756674" cy="146228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396518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Iś-iś-iś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Święta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są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dziś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grayscl/>
          </a:blip>
          <a:srcRect/>
          <a:stretch/>
        </p:blipFill>
        <p:spPr>
          <a:xfrm>
            <a:off x="10545559" y="5131741"/>
            <a:ext cx="1320637" cy="13206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grayscl/>
          </a:blip>
          <a:srcRect/>
          <a:stretch/>
        </p:blipFill>
        <p:spPr>
          <a:xfrm>
            <a:off x="2859489" y="1321868"/>
            <a:ext cx="1381881" cy="138188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50209" y="1326154"/>
            <a:ext cx="1381881" cy="1381881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545559" y="5131741"/>
            <a:ext cx="1320637" cy="132063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2" y="46618"/>
            <a:ext cx="885825" cy="902721"/>
          </a:xfrm>
          <a:prstGeom prst="rect">
            <a:avLst/>
          </a:prstGeom>
          <a:effec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45261"/>
            <a:ext cx="885825" cy="902721"/>
          </a:xfrm>
          <a:prstGeom prst="rect">
            <a:avLst/>
          </a:prstGeom>
          <a:effectLst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0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4" y="4240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74845" y="2404745"/>
            <a:ext cx="3239135" cy="32391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8BA031-0997-D61F-268F-C4F0AECD8F4C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rcRect/>
          <a:stretch/>
        </p:blipFill>
        <p:spPr>
          <a:xfrm>
            <a:off x="10527353" y="1045076"/>
            <a:ext cx="1429258" cy="14292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2DC3A8-2298-ABC7-44B5-452102E2AA2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527353" y="1045076"/>
            <a:ext cx="1429258" cy="142925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9B40B4B-7656-89ED-EA47-11C0F60B4BD1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rcRect/>
          <a:stretch/>
        </p:blipFill>
        <p:spPr>
          <a:xfrm>
            <a:off x="10521080" y="2809039"/>
            <a:ext cx="1411693" cy="141169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EA7652-5724-8E0E-92C9-85E2326D8C48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</a:blip>
          <a:srcRect/>
          <a:stretch/>
        </p:blipFill>
        <p:spPr>
          <a:xfrm>
            <a:off x="2961133" y="3089279"/>
            <a:ext cx="1170320" cy="11215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A46E5A-9BF0-D3F8-850B-53433B552D0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955989" y="3086277"/>
            <a:ext cx="1170320" cy="112155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8F2E35D-26D9-33DE-AB64-35E457DE08D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520994" y="2809039"/>
            <a:ext cx="1411693" cy="1411693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7FA9280-6BA9-55AF-715D-6F7AD2AFB9FA}"/>
              </a:ext>
            </a:extLst>
          </p:cNvPr>
          <p:cNvGrpSpPr/>
          <p:nvPr/>
        </p:nvGrpSpPr>
        <p:grpSpPr>
          <a:xfrm>
            <a:off x="2945152" y="4811844"/>
            <a:ext cx="1239122" cy="1593747"/>
            <a:chOff x="2945152" y="4811844"/>
            <a:chExt cx="1239122" cy="159374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FF22046-CA6E-1633-C56E-735B630DB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grayscl/>
            </a:blip>
            <a:srcRect/>
            <a:stretch/>
          </p:blipFill>
          <p:spPr>
            <a:xfrm flipH="1">
              <a:off x="2945152" y="4811844"/>
              <a:ext cx="1239122" cy="1239122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AC8F1C1-8063-5196-FF4E-562072BEB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grayscl/>
            </a:blip>
            <a:srcRect/>
            <a:stretch/>
          </p:blipFill>
          <p:spPr>
            <a:xfrm flipH="1">
              <a:off x="3081539" y="5477105"/>
              <a:ext cx="928486" cy="92848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8F36842-2EE4-397B-A9AC-A2356A128A93}"/>
              </a:ext>
            </a:extLst>
          </p:cNvPr>
          <p:cNvGrpSpPr/>
          <p:nvPr/>
        </p:nvGrpSpPr>
        <p:grpSpPr>
          <a:xfrm>
            <a:off x="2949115" y="4811844"/>
            <a:ext cx="1239122" cy="1593747"/>
            <a:chOff x="2945152" y="4811844"/>
            <a:chExt cx="1239122" cy="159374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C7C82B-3319-DBB2-1D07-8BD374CC1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 flipH="1">
              <a:off x="2945152" y="4811844"/>
              <a:ext cx="1239122" cy="1239122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E50B172-8C78-762A-A950-BDE2ECFB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 flipH="1">
              <a:off x="3081539" y="5477105"/>
              <a:ext cx="928486" cy="9284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2024-04-15T09:19:00Z</dcterms:created>
  <dcterms:modified xsi:type="dcterms:W3CDTF">2025-07-11T13:49:32Z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6DA20A0D0D2F4765AC6B9F675E5C217A_12</vt:lpwstr>
  </property>
  <property fmtid="{D5CDD505-2E9C-101B-9397-08002B2CF9AE}" pid="3" name="KSOProductBuildVer">
    <vt:lpwstr>1033-12.2.0.17119</vt:lpwstr>
  </property>
</Properties>
</file>