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232" y="10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17025-0F8B-407E-9F9A-40032FF28073}" type="datetimeFigureOut">
              <a:rPr lang="uk-UA" smtClean="0"/>
              <a:t>10.06.2025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D5CBB-041B-4E04-9729-AB7D2EAC8C1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6056" y="4830404"/>
            <a:ext cx="1457550" cy="1419568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037" y="4049944"/>
            <a:ext cx="1457551" cy="141956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823" y="1920589"/>
            <a:ext cx="1457552" cy="1419570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327" y="2630374"/>
            <a:ext cx="1457552" cy="141957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154" y="3340159"/>
            <a:ext cx="1457552" cy="1419570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8950" y="2425797"/>
            <a:ext cx="2060089" cy="2006405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031" y="147662"/>
            <a:ext cx="2145600" cy="214560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34171" y="4069607"/>
            <a:ext cx="2060090" cy="2060090"/>
          </a:xfrm>
          <a:prstGeom prst="rect">
            <a:avLst/>
          </a:prstGeom>
        </p:spPr>
      </p:pic>
      <p:sp>
        <p:nvSpPr>
          <p:cNvPr id="40" name="Прямокутник: округлені кути 39"/>
          <p:cNvSpPr/>
          <p:nvPr/>
        </p:nvSpPr>
        <p:spPr>
          <a:xfrm>
            <a:off x="1905379" y="6198169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1" name="TextBox 30"/>
          <p:cNvSpPr txBox="1"/>
          <p:nvPr/>
        </p:nvSpPr>
        <p:spPr>
          <a:xfrm>
            <a:off x="2019287" y="6040518"/>
            <a:ext cx="11464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кутник: округлені кути 43"/>
          <p:cNvSpPr/>
          <p:nvPr/>
        </p:nvSpPr>
        <p:spPr>
          <a:xfrm>
            <a:off x="4718921" y="4810318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2" name="TextBox 31"/>
          <p:cNvSpPr txBox="1"/>
          <p:nvPr/>
        </p:nvSpPr>
        <p:spPr>
          <a:xfrm>
            <a:off x="4847969" y="4652956"/>
            <a:ext cx="118494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кутник: округлені кути 42"/>
          <p:cNvSpPr/>
          <p:nvPr/>
        </p:nvSpPr>
        <p:spPr>
          <a:xfrm>
            <a:off x="7533775" y="3392166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3" name="TextBox 32"/>
          <p:cNvSpPr txBox="1"/>
          <p:nvPr/>
        </p:nvSpPr>
        <p:spPr>
          <a:xfrm>
            <a:off x="7578131" y="3234515"/>
            <a:ext cx="114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кутник: округлені кути 41"/>
          <p:cNvSpPr/>
          <p:nvPr/>
        </p:nvSpPr>
        <p:spPr>
          <a:xfrm>
            <a:off x="6106754" y="4064725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4" name="TextBox 33"/>
          <p:cNvSpPr txBox="1"/>
          <p:nvPr/>
        </p:nvSpPr>
        <p:spPr>
          <a:xfrm>
            <a:off x="6152498" y="3907074"/>
            <a:ext cx="114486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RY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кутник: округлені кути 40"/>
          <p:cNvSpPr/>
          <p:nvPr/>
        </p:nvSpPr>
        <p:spPr>
          <a:xfrm>
            <a:off x="3396804" y="5473988"/>
            <a:ext cx="1275681" cy="608028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35" name="TextBox 34"/>
          <p:cNvSpPr txBox="1"/>
          <p:nvPr/>
        </p:nvSpPr>
        <p:spPr>
          <a:xfrm>
            <a:off x="3466415" y="5326642"/>
            <a:ext cx="12234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RO</a:t>
            </a:r>
            <a:endParaRPr lang="uk-UA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1.48148E-6 L -4.375E-6 -0.06945 C -4.375E-6 -0.10046 0.03659 -0.13866 0.06628 -0.13866 L 0.13269 -0.13866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28" y="-6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69 -0.13866 L 0.13269 -0.19769 C 0.13269 -0.22431 0.16563 -0.25648 0.19232 -0.25648 L 0.25222 -0.25648 " pathEditMode="relative" rAng="0" ptsTypes="AAAA">
                                      <p:cBhvr>
                                        <p:cTn id="10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5221 -0.25648 L 0.25221 -0.30833 C 0.25221 -0.33148 0.28281 -0.35996 0.30781 -0.35996 L 0.36354 -0.35996 " pathEditMode="relative" rAng="0" ptsTypes="AAAA">
                                      <p:cBhvr>
                                        <p:cTn id="1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60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6354 -0.35996 L 0.36354 -0.41181 C 0.36354 -0.43496 0.39648 -0.46343 0.4233 -0.46343 L 0.48307 -0.46343 " pathEditMode="relative" rAng="0" ptsTypes="AAAA">
                                      <p:cBhvr>
                                        <p:cTn id="1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307 -0.46343 L 0.48307 -0.51528 C 0.48307 -0.53843 0.51575 -0.5669 0.54258 -0.5669 L 0.6026 -0.5669 " pathEditMode="relative" rAng="0" ptsTypes="AAAA">
                                      <p:cBhvr>
                                        <p:cTn id="2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77" y="-5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0261 -0.5669 L 0.68698 -0.5669 C 0.72474 -0.5669 0.77162 -0.53843 0.77162 -0.51551 L 0.77162 -0.46343 " pathEditMode="relative" rAng="0" ptsTypes="AAAA">
                                      <p:cBhvr>
                                        <p:cTn id="2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51" y="5162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5" ma:contentTypeDescription="Create a new document." ma:contentTypeScope="" ma:versionID="f8fa928cf781bd487a4e11340206ad1f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3f79cc87fb949288bf24416be41b7e7d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DeleteAfter" minOccurs="0"/>
                <xsd:element ref="ns2:AutoDeleteEnabled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eleteAfter" ma:index="18" nillable="true" ma:displayName="DeleteAfter" ma:description="Дата автоматического удаления файла" ma:format="DateOnly" ma:internalName="DeleteAfter">
      <xsd:simpleType>
        <xsd:restriction base="dms:DateTime"/>
      </xsd:simpleType>
    </xsd:element>
    <xsd:element name="AutoDeleteEnabled" ma:index="19" nillable="true" ma:displayName="AutoDeleteEnabled" ma:default="No" ma:format="Dropdown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AutoUploadMarker" ma:index="20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21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22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  <FolderPath xmlns="876591a1-c0b6-4057-a688-cc45bda7c190" xsi:nil="true"/>
    <AutoDeleteEnabled xmlns="876591a1-c0b6-4057-a688-cc45bda7c190">No</AutoDeleteEnabled>
    <UploadSource xmlns="876591a1-c0b6-4057-a688-cc45bda7c190" xsi:nil="true"/>
    <DeleteAfter xmlns="876591a1-c0b6-4057-a688-cc45bda7c190" xsi:nil="true"/>
    <AutoUploadMarker xmlns="876591a1-c0b6-4057-a688-cc45bda7c190" xsi:nil="true"/>
  </documentManagement>
</p:properties>
</file>

<file path=customXml/itemProps1.xml><?xml version="1.0" encoding="utf-8"?>
<ds:datastoreItem xmlns:ds="http://schemas.openxmlformats.org/officeDocument/2006/customXml" ds:itemID="{D80AE3A5-8CAC-474F-918E-D491F6FA41B0}"/>
</file>

<file path=customXml/itemProps2.xml><?xml version="1.0" encoding="utf-8"?>
<ds:datastoreItem xmlns:ds="http://schemas.openxmlformats.org/officeDocument/2006/customXml" ds:itemID="{88DF0632-070B-40ED-B399-AEBEC60850AC}"/>
</file>

<file path=customXml/itemProps3.xml><?xml version="1.0" encoding="utf-8"?>
<ds:datastoreItem xmlns:ds="http://schemas.openxmlformats.org/officeDocument/2006/customXml" ds:itemID="{C9C182D0-B76E-4B4F-9E78-0D2BBECC605A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Максим Сливар</dc:creator>
  <cp:lastModifiedBy>Администратор</cp:lastModifiedBy>
  <cp:revision>8</cp:revision>
  <dcterms:created xsi:type="dcterms:W3CDTF">2024-03-14T13:55:00Z</dcterms:created>
  <dcterms:modified xsi:type="dcterms:W3CDTF">2025-06-10T13:27:52Z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AA73CAFB8E9240139D60750691B6087F_12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0x010100F36324872565BB459892B1B9D623CC6C</vt:lpwstr>
  </property>
</Properties>
</file>