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 varScale="1">
        <p:scale>
          <a:sx n="76" d="100"/>
          <a:sy n="76" d="100"/>
        </p:scale>
        <p:origin x="13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84135" y="2287905"/>
            <a:ext cx="3977640" cy="39776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CF81395-9650-4204-AD9E-9C8A2F5A22C5}"/>
</file>

<file path=customXml/itemProps2.xml><?xml version="1.0" encoding="utf-8"?>
<ds:datastoreItem xmlns:ds="http://schemas.openxmlformats.org/officeDocument/2006/customXml" ds:itemID="{5CF9B3ED-3431-4A57-9D53-80F54B1BECE4}"/>
</file>

<file path=customXml/itemProps3.xml><?xml version="1.0" encoding="utf-8"?>
<ds:datastoreItem xmlns:ds="http://schemas.openxmlformats.org/officeDocument/2006/customXml" ds:itemID="{D0EDB695-D892-4CD2-AF53-25B5EA6837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2024-04-10T06:39:00Z</dcterms:created>
  <dcterms:modified xsi:type="dcterms:W3CDTF">2024-07-18T12:49:03Z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