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microsoft.com/office/2007/relationships/hdphoto" Target="../media/hdphoto2.wdp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0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0" Type="http://schemas.openxmlformats.org/officeDocument/2006/relationships/image" Target="../media/image18.png"/><Relationship Id="rId4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72759A4-D023-46F4-A895-42F1DB429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442" y="-8129"/>
            <a:ext cx="735237" cy="683641"/>
          </a:xfrm>
          <a:prstGeom prst="rect">
            <a:avLst/>
          </a:prstGeom>
        </p:spPr>
      </p:pic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073256" y="612567"/>
            <a:ext cx="3930884" cy="2307408"/>
            <a:chOff x="7073256" y="612567"/>
            <a:chExt cx="3930884" cy="230740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073256" y="2396755"/>
              <a:ext cx="3930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Пляж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6711662" y="263317"/>
            <a:ext cx="4067139" cy="2778680"/>
            <a:chOff x="6687770" y="262316"/>
            <a:chExt cx="4067139" cy="2778680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6687770" y="2517776"/>
              <a:ext cx="40671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пляже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320760" y="394777"/>
            <a:ext cx="5072663" cy="2617210"/>
            <a:chOff x="6305122" y="404811"/>
            <a:chExt cx="5072663" cy="2617210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072625" y="2498801"/>
              <a:ext cx="3915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Жасмин сажает Женю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22" y="404811"/>
              <a:ext cx="2473512" cy="2473512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7004110" y="488440"/>
            <a:ext cx="3744679" cy="2540150"/>
            <a:chOff x="6810331" y="458688"/>
            <a:chExt cx="3744679" cy="2540150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810331" y="2475618"/>
              <a:ext cx="3744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Женя сажает жасмин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</p:grp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6246681" y="371443"/>
            <a:ext cx="5648021" cy="2946052"/>
            <a:chOff x="6230625" y="279251"/>
            <a:chExt cx="5648021" cy="2946052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6230625" y="2548195"/>
              <a:ext cx="56480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жёлтый костюм на лыжнике.</a:t>
              </a:r>
            </a:p>
            <a:p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DD961B3-3D2B-45E5-AA84-B7653AF2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249927" y="421899"/>
            <a:ext cx="5480346" cy="2933383"/>
            <a:chOff x="6233625" y="413837"/>
            <a:chExt cx="5480346" cy="2933383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6233625" y="2670112"/>
              <a:ext cx="54803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лыжник в жёлтом костюме</a:t>
              </a:r>
              <a:r>
                <a:rPr lang="ru-RU" b="0" i="0" dirty="0">
                  <a:solidFill>
                    <a:srgbClr val="444444"/>
                  </a:solidFill>
                  <a:effectLst/>
                  <a:latin typeface="Helvetica Neue"/>
                </a:rPr>
                <a:t>.</a:t>
              </a:r>
            </a:p>
            <a:p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7051365" y="473974"/>
            <a:ext cx="3926331" cy="2757626"/>
            <a:chOff x="7498166" y="2552828"/>
            <a:chExt cx="3926331" cy="2757626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498166" y="2969129"/>
              <a:ext cx="3926331" cy="2341325"/>
              <a:chOff x="7498166" y="2969129"/>
              <a:chExt cx="3926331" cy="234132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498166" y="4787234"/>
                <a:ext cx="39263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Женя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вяжет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маме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жакет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691141" y="847831"/>
            <a:ext cx="4814957" cy="2192455"/>
            <a:chOff x="6632750" y="640567"/>
            <a:chExt cx="4814957" cy="2192455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810275" y="2309802"/>
              <a:ext cx="4056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PT Sans" panose="020B0503020203020204" pitchFamily="34" charset="-52"/>
                </a:rPr>
                <a:t>Жакет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вяжет</a:t>
              </a:r>
              <a:r>
                <a:rPr lang="uk-UA" sz="2800" b="0" i="0" dirty="0">
                  <a:effectLst/>
                  <a:latin typeface="PT Sans" panose="020B0503020203020204" pitchFamily="34" charset="-52"/>
                </a:rPr>
                <a:t> Женю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маме</a:t>
              </a:r>
              <a:endParaRPr lang="uk-UA" sz="2800" dirty="0"/>
            </a:p>
          </p:txBody>
        </p:sp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179047" y="721127"/>
            <a:ext cx="5551226" cy="2218635"/>
            <a:chOff x="6209163" y="581890"/>
            <a:chExt cx="5551226" cy="2218635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364938" y="2338860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одежда утюжит Жанну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395260" y="631377"/>
            <a:ext cx="5395451" cy="2585021"/>
            <a:chOff x="6294957" y="392440"/>
            <a:chExt cx="5395451" cy="258502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94957" y="2515796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Жанна утюжит одежду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639645" y="604658"/>
            <a:ext cx="4842095" cy="2348423"/>
            <a:chOff x="6466640" y="490498"/>
            <a:chExt cx="4842095" cy="2348423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466640" y="2315701"/>
              <a:ext cx="4842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Монтажнику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нужна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ножовка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734775" y="798010"/>
            <a:ext cx="4658648" cy="2167213"/>
            <a:chOff x="6720032" y="672964"/>
            <a:chExt cx="4658648" cy="2167213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720032" y="2316957"/>
              <a:ext cx="46586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Ножовке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нужен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монтажник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139760" y="725773"/>
            <a:ext cx="5728858" cy="2298576"/>
            <a:chOff x="6248775" y="497068"/>
            <a:chExt cx="5728858" cy="2394875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480680" y="2430278"/>
              <a:ext cx="4994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Ложка ест ежевичное желе Жоры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634534" y="832022"/>
            <a:ext cx="5093830" cy="2384376"/>
            <a:chOff x="6344661" y="2951194"/>
            <a:chExt cx="5093830" cy="2406024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344661" y="4895553"/>
              <a:ext cx="5093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Жора ест ежевичное желе ложкой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027" name="Групувати 1026">
            <a:extLst>
              <a:ext uri="{FF2B5EF4-FFF2-40B4-BE49-F238E27FC236}">
                <a16:creationId xmlns:a16="http://schemas.microsoft.com/office/drawing/2014/main" id="{82BF4AE1-C284-420C-96E3-6B0BCCDBBE17}"/>
              </a:ext>
            </a:extLst>
          </p:cNvPr>
          <p:cNvGrpSpPr/>
          <p:nvPr/>
        </p:nvGrpSpPr>
        <p:grpSpPr>
          <a:xfrm>
            <a:off x="6746319" y="409790"/>
            <a:ext cx="4006738" cy="2743568"/>
            <a:chOff x="6820624" y="413169"/>
            <a:chExt cx="4006738" cy="2743568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EF14D8B-530A-4F0E-87E8-17B5804DF03A}"/>
                </a:ext>
              </a:extLst>
            </p:cNvPr>
            <p:cNvSpPr txBox="1"/>
            <p:nvPr/>
          </p:nvSpPr>
          <p:spPr>
            <a:xfrm>
              <a:off x="6820624" y="2448851"/>
              <a:ext cx="40067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Жасмин жёлтая железная лампа,</a:t>
              </a:r>
            </a:p>
            <a:p>
              <a:r>
                <a:rPr lang="ru-RU" sz="2000" dirty="0"/>
                <a:t>              в которой живет Джин</a:t>
              </a:r>
              <a:endParaRPr lang="uk-UA" sz="2000" dirty="0"/>
            </a:p>
          </p:txBody>
        </p:sp>
        <p:grpSp>
          <p:nvGrpSpPr>
            <p:cNvPr id="1025" name="Групувати 1024">
              <a:extLst>
                <a:ext uri="{FF2B5EF4-FFF2-40B4-BE49-F238E27FC236}">
                  <a16:creationId xmlns:a16="http://schemas.microsoft.com/office/drawing/2014/main" id="{E7C583AD-F056-43AB-8703-0B93B5BBEC2C}"/>
                </a:ext>
              </a:extLst>
            </p:cNvPr>
            <p:cNvGrpSpPr/>
            <p:nvPr/>
          </p:nvGrpSpPr>
          <p:grpSpPr>
            <a:xfrm>
              <a:off x="7246804" y="413169"/>
              <a:ext cx="2856929" cy="2171418"/>
              <a:chOff x="4638842" y="2551712"/>
              <a:chExt cx="4301687" cy="3551099"/>
            </a:xfrm>
          </p:grpSpPr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924BA94C-6FDC-4062-A5E0-F0B5A767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253" y="3124536"/>
                <a:ext cx="2978276" cy="2978275"/>
              </a:xfrm>
              <a:prstGeom prst="rect">
                <a:avLst/>
              </a:prstGeom>
            </p:spPr>
          </p:pic>
          <p:pic>
            <p:nvPicPr>
              <p:cNvPr id="1024" name="Рисунок 1023">
                <a:extLst>
                  <a:ext uri="{FF2B5EF4-FFF2-40B4-BE49-F238E27FC236}">
                    <a16:creationId xmlns:a16="http://schemas.microsoft.com/office/drawing/2014/main" id="{A69DE7B1-84C3-4CC2-915B-0527216C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10000" b="90000" l="10000" r="90000">
                            <a14:backgroundMark x1="25195" y1="63379" x2="24707" y2="83496"/>
                            <a14:backgroundMark x1="24707" y1="83496" x2="25391" y2="84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38842" y="2551712"/>
                <a:ext cx="2738934" cy="2738934"/>
              </a:xfrm>
              <a:prstGeom prst="rect">
                <a:avLst/>
              </a:prstGeom>
            </p:spPr>
          </p:pic>
        </p:grpSp>
      </p:grpSp>
      <p:grpSp>
        <p:nvGrpSpPr>
          <p:cNvPr id="1034" name="Групувати 1033">
            <a:extLst>
              <a:ext uri="{FF2B5EF4-FFF2-40B4-BE49-F238E27FC236}">
                <a16:creationId xmlns:a16="http://schemas.microsoft.com/office/drawing/2014/main" id="{8A39D7B7-EADE-46BD-8A5E-61DE52473899}"/>
              </a:ext>
            </a:extLst>
          </p:cNvPr>
          <p:cNvGrpSpPr/>
          <p:nvPr/>
        </p:nvGrpSpPr>
        <p:grpSpPr>
          <a:xfrm>
            <a:off x="6850017" y="297461"/>
            <a:ext cx="4408858" cy="2892656"/>
            <a:chOff x="6672158" y="273085"/>
            <a:chExt cx="4408858" cy="2892656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BE6C76B-8062-42FF-872F-FF2752972FE2}"/>
                </a:ext>
              </a:extLst>
            </p:cNvPr>
            <p:cNvSpPr txBox="1"/>
            <p:nvPr/>
          </p:nvSpPr>
          <p:spPr>
            <a:xfrm>
              <a:off x="6753324" y="2457855"/>
              <a:ext cx="38618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Джина жёлтая железная лампа,</a:t>
              </a:r>
            </a:p>
            <a:p>
              <a:r>
                <a:rPr lang="ru-RU" sz="2000" dirty="0"/>
                <a:t>              в которой живет Жасмин</a:t>
              </a:r>
              <a:endParaRPr lang="uk-UA" sz="2000" dirty="0"/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4C653391-1198-4647-98A0-ADDED09B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2158" y="527243"/>
              <a:ext cx="2264727" cy="2264727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453AAD23-846C-41F9-98B6-E0A42CE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789" y="273085"/>
              <a:ext cx="2670227" cy="2670227"/>
            </a:xfrm>
            <a:prstGeom prst="rect">
              <a:avLst/>
            </a:prstGeom>
          </p:spPr>
        </p:pic>
      </p:grpSp>
      <p:pic>
        <p:nvPicPr>
          <p:cNvPr id="1036" name="Рисунок 1035">
            <a:extLst>
              <a:ext uri="{FF2B5EF4-FFF2-40B4-BE49-F238E27FC236}">
                <a16:creationId xmlns:a16="http://schemas.microsoft.com/office/drawing/2014/main" id="{E8D414C5-ECDF-4B2A-ACEB-15754F2F025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70" y="3652948"/>
            <a:ext cx="2930569" cy="29305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14" y="1299758"/>
            <a:ext cx="1231007" cy="123100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35" y="506971"/>
            <a:ext cx="1586007" cy="158600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85" y="1281164"/>
            <a:ext cx="1337554" cy="13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86</Words>
  <Application>Microsoft Office PowerPoint</Application>
  <PresentationFormat>Широкий екран</PresentationFormat>
  <Paragraphs>18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Neue</vt:lpstr>
      <vt:lpstr>PT Sans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2024-08-11T18:33:20Z</dcterms:created>
  <dcterms:modified xsi:type="dcterms:W3CDTF">2024-08-11T21:27:58Z</dcterms:modified>
</cp:coreProperties>
</file>