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2"/>
  </p:normalViewPr>
  <p:slideViewPr>
    <p:cSldViewPr snapToGrid="0" showGuides="1">
      <p:cViewPr>
        <p:scale>
          <a:sx n="100" d="100"/>
          <a:sy n="100" d="100"/>
        </p:scale>
        <p:origin x="318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D03B7-0F06-6643-A462-4B3FB7305727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картина, рисунок, искусство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/>
          <p:cNvSpPr/>
          <p:nvPr/>
        </p:nvSpPr>
        <p:spPr>
          <a:xfrm>
            <a:off x="607078" y="1357746"/>
            <a:ext cx="7824357" cy="4741616"/>
          </a:xfrm>
          <a:prstGeom prst="roundRect">
            <a:avLst/>
          </a:prstGeom>
          <a:solidFill>
            <a:schemeClr val="bg1">
              <a:alpha val="87071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2313" y="2339279"/>
            <a:ext cx="1579477" cy="157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772" y="2395838"/>
            <a:ext cx="1445005" cy="144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655153" y="2359102"/>
            <a:ext cx="1490391" cy="149039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звезда, творческий подход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9151" y="1163660"/>
            <a:ext cx="1559324" cy="155932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950745" y="4721520"/>
            <a:ext cx="1074017" cy="10740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063582" y="4721520"/>
            <a:ext cx="1074016" cy="1060686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лекопитающее, зарисовка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13351" y="2982438"/>
            <a:ext cx="3252371" cy="32523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2332313" y="4759628"/>
            <a:ext cx="1413852" cy="14138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857823" y="2410480"/>
            <a:ext cx="1439013" cy="1439013"/>
          </a:xfrm>
          <a:prstGeom prst="rect">
            <a:avLst/>
          </a:prstGeom>
        </p:spPr>
      </p:pic>
      <p:sp>
        <p:nvSpPr>
          <p:cNvPr id="36" name="Овал 35"/>
          <p:cNvSpPr/>
          <p:nvPr/>
        </p:nvSpPr>
        <p:spPr>
          <a:xfrm>
            <a:off x="1287865" y="3997729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2" name="Овал 31"/>
          <p:cNvSpPr/>
          <p:nvPr/>
        </p:nvSpPr>
        <p:spPr>
          <a:xfrm>
            <a:off x="1282549" y="3989397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4" name="Овал 43"/>
          <p:cNvSpPr/>
          <p:nvPr/>
        </p:nvSpPr>
        <p:spPr>
          <a:xfrm>
            <a:off x="2721461" y="3997729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1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4155057" y="3997729"/>
            <a:ext cx="611502" cy="61089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noProof="0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5603457" y="3997729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noProof="0" dirty="0">
                <a:solidFill>
                  <a:schemeClr val="tx1"/>
                </a:solidFill>
                <a:latin typeface="Calibri" panose="020F0502020204030204"/>
              </a:rPr>
              <a:t>3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7119692" y="3997729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noProof="0" dirty="0">
                <a:solidFill>
                  <a:schemeClr val="tx1"/>
                </a:solidFill>
                <a:latin typeface="Calibri" panose="020F0502020204030204"/>
              </a:rPr>
              <a:t>4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7119692" y="1632684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4044862" y="1632684"/>
            <a:ext cx="611502" cy="61089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2775986" y="1632936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1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1397839" y="1632684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5565494" y="1632684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" name="Овал 2"/>
          <p:cNvSpPr/>
          <p:nvPr/>
        </p:nvSpPr>
        <p:spPr>
          <a:xfrm>
            <a:off x="1394939" y="1638080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43" name="Овал 42"/>
          <p:cNvSpPr/>
          <p:nvPr/>
        </p:nvSpPr>
        <p:spPr>
          <a:xfrm>
            <a:off x="2771690" y="1636965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42" name="Овал 41"/>
          <p:cNvSpPr/>
          <p:nvPr/>
        </p:nvSpPr>
        <p:spPr>
          <a:xfrm>
            <a:off x="4040565" y="1638407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41" name="Овал 40"/>
          <p:cNvSpPr/>
          <p:nvPr/>
        </p:nvSpPr>
        <p:spPr>
          <a:xfrm>
            <a:off x="5566546" y="1627613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21" name="Овал 20"/>
          <p:cNvSpPr/>
          <p:nvPr/>
        </p:nvSpPr>
        <p:spPr>
          <a:xfrm>
            <a:off x="7120745" y="1636965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38" name="Овал 37"/>
          <p:cNvSpPr/>
          <p:nvPr/>
        </p:nvSpPr>
        <p:spPr>
          <a:xfrm>
            <a:off x="2715839" y="3996686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8" name="Овал 7"/>
          <p:cNvSpPr/>
          <p:nvPr/>
        </p:nvSpPr>
        <p:spPr>
          <a:xfrm>
            <a:off x="4160288" y="3996686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39" name="Овал 38"/>
          <p:cNvSpPr/>
          <p:nvPr/>
        </p:nvSpPr>
        <p:spPr>
          <a:xfrm>
            <a:off x="5614381" y="3996686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23" name="Овал 22"/>
          <p:cNvSpPr/>
          <p:nvPr/>
        </p:nvSpPr>
        <p:spPr>
          <a:xfrm>
            <a:off x="7141373" y="3996686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97EE712-1778-C149-7423-4AD42245FE4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04393" y="2435847"/>
            <a:ext cx="1321193" cy="1321193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ождественская елка, рождество, рождественские украшения, Праздничное украшение&#10;&#10;Автоматически созданное описание">
            <a:extLst>
              <a:ext uri="{FF2B5EF4-FFF2-40B4-BE49-F238E27FC236}">
                <a16:creationId xmlns:a16="http://schemas.microsoft.com/office/drawing/2014/main" id="{7B7608CE-5AF7-CF61-9DD8-39D12DA3EF9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80833" y="4759628"/>
            <a:ext cx="1278597" cy="1278597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баклажан, фиолетовый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CCA23D0-9E1C-5558-E06E-051575DAF34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0664" y="4689452"/>
            <a:ext cx="1309733" cy="13399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6" grpId="0" animBg="1"/>
      <p:bldP spid="32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3" grpId="0" animBg="1"/>
      <p:bldP spid="43" grpId="0" animBg="1"/>
      <p:bldP spid="42" grpId="0" animBg="1"/>
      <p:bldP spid="41" grpId="0" animBg="1"/>
      <p:bldP spid="21" grpId="0" animBg="1"/>
      <p:bldP spid="38" grpId="0" animBg="1"/>
      <p:bldP spid="8" grpId="0" animBg="1"/>
      <p:bldP spid="39" grpId="0" animBg="1"/>
      <p:bldP spid="2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B1C14E89-9DE2-4120-9C22-8DB00FDFE34E}"/>
</file>

<file path=customXml/itemProps2.xml><?xml version="1.0" encoding="utf-8"?>
<ds:datastoreItem xmlns:ds="http://schemas.openxmlformats.org/officeDocument/2006/customXml" ds:itemID="{08AE6185-AE37-4A53-B4CB-F00C1CB0609B}"/>
</file>

<file path=customXml/itemProps3.xml><?xml version="1.0" encoding="utf-8"?>
<ds:datastoreItem xmlns:ds="http://schemas.openxmlformats.org/officeDocument/2006/customXml" ds:itemID="{5C7C7E06-EC84-436D-845E-CF386F5D485D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20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9</cp:revision>
  <dcterms:created xsi:type="dcterms:W3CDTF">2024-05-15T09:27:00Z</dcterms:created>
  <dcterms:modified xsi:type="dcterms:W3CDTF">2024-11-22T10:45:23Z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3732B14B94B14091BACF8CAB192A16D6_12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