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E150A-2BB4-C3A7-E945-6EAAC18F0DD6}" v="6" dt="2025-11-14T15:49:3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>
        <p:scale>
          <a:sx n="66" d="100"/>
          <a:sy n="66" d="100"/>
        </p:scale>
        <p:origin x="1638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CCE150A-2BB4-C3A7-E945-6EAAC18F0DD6}"/>
    <pc:docChg chg="modSld">
      <pc:chgData name="somovaasya3" userId="S::somovaasya3_gmail.com#ext#@slideedu.onmicrosoft.com::05b36399-d501-4a7b-87fd-615099445ab5" providerId="AD" clId="Web-{CCCE150A-2BB4-C3A7-E945-6EAAC18F0DD6}" dt="2025-11-14T15:49:32.404" v="4" actId="1076"/>
      <pc:docMkLst>
        <pc:docMk/>
      </pc:docMkLst>
      <pc:sldChg chg="modSp">
        <pc:chgData name="somovaasya3" userId="S::somovaasya3_gmail.com#ext#@slideedu.onmicrosoft.com::05b36399-d501-4a7b-87fd-615099445ab5" providerId="AD" clId="Web-{CCCE150A-2BB4-C3A7-E945-6EAAC18F0DD6}" dt="2025-11-14T15:49:32.404" v="4" actId="1076"/>
        <pc:sldMkLst>
          <pc:docMk/>
          <pc:sldMk cId="1624522383" sldId="257"/>
        </pc:sldMkLst>
        <pc:picChg chg="mod">
          <ac:chgData name="somovaasya3" userId="S::somovaasya3_gmail.com#ext#@slideedu.onmicrosoft.com::05b36399-d501-4a7b-87fd-615099445ab5" providerId="AD" clId="Web-{CCCE150A-2BB4-C3A7-E945-6EAAC18F0DD6}" dt="2025-11-14T15:49:32.404" v="4" actId="1076"/>
          <ac:picMkLst>
            <pc:docMk/>
            <pc:sldMk cId="1624522383" sldId="257"/>
            <ac:picMk id="51" creationId="{FC31AAC1-87B5-5C05-C578-DD8A3B00B5CC}"/>
          </ac:picMkLst>
        </pc:picChg>
        <pc:picChg chg="mod">
          <ac:chgData name="somovaasya3" userId="S::somovaasya3_gmail.com#ext#@slideedu.onmicrosoft.com::05b36399-d501-4a7b-87fd-615099445ab5" providerId="AD" clId="Web-{CCCE150A-2BB4-C3A7-E945-6EAAC18F0DD6}" dt="2025-11-14T15:49:26.029" v="2"/>
          <ac:picMkLst>
            <pc:docMk/>
            <pc:sldMk cId="1624522383" sldId="257"/>
            <ac:picMk id="102" creationId="{C29FABFD-6B21-85B1-AECA-F448695432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11/14/2025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hdphoto" Target="../media/hdphoto3.wdp"/><Relationship Id="rId39" Type="http://schemas.openxmlformats.org/officeDocument/2006/relationships/image" Target="../media/image30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29" Type="http://schemas.openxmlformats.org/officeDocument/2006/relationships/image" Target="../media/image23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microsoft.com/office/2007/relationships/hdphoto" Target="../media/hdphoto8.wdp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2.wdp"/><Relationship Id="rId28" Type="http://schemas.microsoft.com/office/2007/relationships/hdphoto" Target="../media/hdphoto4.wdp"/><Relationship Id="rId36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76" y="3184403"/>
            <a:ext cx="2589705" cy="25897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2A507126-30D6-BBB8-B37A-50FCF58AFE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7542"/>
          <a:stretch/>
        </p:blipFill>
        <p:spPr>
          <a:xfrm>
            <a:off x="304012" y="3308696"/>
            <a:ext cx="2690267" cy="24281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ланета, Астрономический объект, сфера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6AC7AB56-9612-D930-D69A-EF24D5AB8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1" y="1002336"/>
            <a:ext cx="1894114" cy="1894114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Янтарь, сфера, круг, свет&#10;&#10;Автоматически созданное описание">
            <a:extLst>
              <a:ext uri="{FF2B5EF4-FFF2-40B4-BE49-F238E27FC236}">
                <a16:creationId xmlns:a16="http://schemas.microsoft.com/office/drawing/2014/main" id="{2B08AED6-BE09-06E0-097E-12510C419C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 b="10873"/>
          <a:stretch/>
        </p:blipFill>
        <p:spPr>
          <a:xfrm>
            <a:off x="436356" y="885586"/>
            <a:ext cx="2017155" cy="2010864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A pink and blue hair brush&#10;&#10;AI-generated content may be incorrect.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13" name="Рисунок 12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D6E142B9-50A5-E2EF-C553-D34280963FA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42" y="1275180"/>
            <a:ext cx="1494072" cy="149407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реугольн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FBEF2B47-23F9-3D3F-532A-F47051D2F73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7" y="1066026"/>
            <a:ext cx="1800263" cy="1800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ообразное, лобстер, моллюски и ра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9C3F4562-F679-D7B3-8878-FE656029D8F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4" y="3506125"/>
            <a:ext cx="1531317" cy="153131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7D1C51-636C-A0F9-1BAC-DCB481190455}"/>
              </a:ext>
            </a:extLst>
          </p:cNvPr>
          <p:cNvGrpSpPr/>
          <p:nvPr/>
        </p:nvGrpSpPr>
        <p:grpSpPr>
          <a:xfrm>
            <a:off x="304142" y="3311937"/>
            <a:ext cx="2690267" cy="2428157"/>
            <a:chOff x="222322" y="3265178"/>
            <a:chExt cx="2690267" cy="2428157"/>
          </a:xfrm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222322" y="3265178"/>
              <a:ext cx="2690267" cy="242815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3DB6FDD3-1B57-F041-0B6E-946EB7EB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79" y="3494996"/>
              <a:ext cx="1531317" cy="1531317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45F27F-CC70-82F4-03AF-D0E059380E15}"/>
              </a:ext>
            </a:extLst>
          </p:cNvPr>
          <p:cNvGrpSpPr/>
          <p:nvPr/>
        </p:nvGrpSpPr>
        <p:grpSpPr>
          <a:xfrm>
            <a:off x="429321" y="899837"/>
            <a:ext cx="2075842" cy="2010864"/>
            <a:chOff x="458264" y="877772"/>
            <a:chExt cx="2075842" cy="2010864"/>
          </a:xfrm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hq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58264" y="877772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3" name="Рисунок 2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6D102B6-8944-C38D-0696-3F596A71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3" y="1034005"/>
              <a:ext cx="1800263" cy="180026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82EB2-A160-B20F-3A1C-01A4D54C16CD}"/>
              </a:ext>
            </a:extLst>
          </p:cNvPr>
          <p:cNvGrpSpPr/>
          <p:nvPr/>
        </p:nvGrpSpPr>
        <p:grpSpPr>
          <a:xfrm>
            <a:off x="4681636" y="1002336"/>
            <a:ext cx="1894114" cy="1894114"/>
            <a:chOff x="4708368" y="974793"/>
            <a:chExt cx="1894114" cy="1894114"/>
          </a:xfrm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368" y="974793"/>
              <a:ext cx="1894114" cy="189411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игрушка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5A403E04-A953-D68B-FA55-C80A6E6F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79" y="1226640"/>
              <a:ext cx="1494072" cy="149407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56" y="18953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CBB4FC-8667-4723-80C8-177921D4005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C17BB55-8AF2-4D32-A73C-F49AEE629B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0AF1C0-77ED-45B8-B478-7C5C8A9A4FE1}"/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</Words>
  <Application>Microsoft Office PowerPoint</Application>
  <PresentationFormat>Widescreen</PresentationFormat>
  <Paragraphs>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2025-11-14T15:49:35Z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