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025ECDE-F4CE-5752-B0CF-B5A88B6F79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6" y="1421668"/>
            <a:ext cx="3557169" cy="35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62E1C4-9BAD-4D35-9210-7D9858F8B5F6}"/>
</file>

<file path=customXml/itemProps2.xml><?xml version="1.0" encoding="utf-8"?>
<ds:datastoreItem xmlns:ds="http://schemas.openxmlformats.org/officeDocument/2006/customXml" ds:itemID="{F52D1935-2032-4F02-A153-60174168F5AB}"/>
</file>

<file path=customXml/itemProps3.xml><?xml version="1.0" encoding="utf-8"?>
<ds:datastoreItem xmlns:ds="http://schemas.openxmlformats.org/officeDocument/2006/customXml" ds:itemID="{E336BD6C-28CD-4751-9146-762202A0746A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