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391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F65B-F98B-BB9F-4A01-5E3BB7A2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D0D01-EDE2-635C-C9C7-255410D4F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56FE-4E23-7111-CC30-D11ACAB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5BC7-90C8-1CB8-5280-A22DE59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B7B57-6AB5-326F-3FDA-7773271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8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2BB0-3F7D-4BF1-0D50-F72B6BF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88ED9-298F-22D7-FEBA-4D856238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88A9A-4075-C5DC-30C1-83F9A89D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E57E-8D3A-9658-C11F-79BB0C25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8EDB-6DE0-FE03-D8F8-E0253B3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35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97BF5-B491-7FA5-5DF0-DCA1B29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C813C-866B-E0D1-AECA-DB3101BA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48231-4649-6830-0E9F-F3162EF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C021-DCF8-4964-0CBC-4E32E27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7585-36D3-C4B7-15B5-52F6C63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6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80C-F1DC-603A-F881-3D5B9DE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8748-4C77-4E9B-279E-B8410A4C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78630-58DC-E83D-47D0-501BE6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74CF-66D0-B9CA-7C78-EDD8E3C2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F903A-4B71-4B57-C040-9E7FF8A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4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ED8-78AB-F6EF-1DD6-803DE8F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07CB8-5D62-1B7B-D3FA-E5E210269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4AA9-2FC9-4D5C-ADE9-0A4BA1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DCB2-9151-B52C-10B4-437F58C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B536C-520D-4D35-09F3-E26F133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E9FDF-A9FE-4C2E-13D4-7EB95094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5E859-2888-587C-4FE8-D0B7A259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9EE81-964F-59D7-8BD5-D505B3D6A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D8FEB-0504-4375-54B3-7AAB6483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018D0-6CFD-3107-0CBB-3058F7E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1596E-E1D8-9193-C6EB-D730BEB7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13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6E329-C183-C107-BF64-D4383C2C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8D03-1BD3-43BD-203C-2E03B58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696E9-C00F-9449-0C39-BE231306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5EB52-0283-E38A-853C-9FE02F6B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E8DA5-44F0-7665-8D8B-66350F63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CA8BA-EE69-BD3B-6C20-55B9C78D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FF69B-6817-0CB2-BE13-6B40E42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FBE0-3E72-427C-AEFB-5974F52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6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8DCD-581B-CF28-2277-FC87D6A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C8998-39EE-95A7-DAE5-5B7B0C7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3234B-9885-46D1-5568-68A3516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57D2-7BED-3E03-3FF9-5175825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E6F77-88C2-F50B-2539-0CF5FC47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9CB7B-CA86-7AAC-CBC3-121E5FD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8F63B-A0F7-21C4-25DD-A6851A6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7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0BB-1F12-1212-BC55-B5D3D67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2CF6-E234-0D0D-DDE8-C723AE6D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F4F6-2F8D-E525-B085-49085A1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9933C-7649-DB0B-59FA-2547925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8A677-0448-E9AD-AA94-D2E2F74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B87F-CD75-1EC9-578C-5C68CD6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E94CA-96CD-45EF-C74B-B3F157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37E10-CF0E-05CA-755D-4515E4DA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E69BC-C620-A020-1B0A-D23C3140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3674A-32A7-E455-CEE0-B26137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AE89-3A15-8164-13D3-CCB8EAC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08508-FE86-648B-8095-3EF203F0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1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48D-D851-C18E-DB09-7F06AA62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F4109-70B6-EB80-4B3E-636008B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2117A-A149-C3B9-6F34-4B018950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1DD2-3073-3C16-323F-78751DEA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5F69D-BEEB-0D5F-92E3-D0F23ABA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7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6175-5F7A-4516-220B-467BEC62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4470E-B74F-9EA8-AB4B-F7027E41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818"/>
          <a:stretch/>
        </p:blipFill>
        <p:spPr>
          <a:xfrm>
            <a:off x="8957034" y="2318936"/>
            <a:ext cx="2912884" cy="4320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CBBBB-6EC6-4BE4-3A2D-655D01EC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17294"/>
          <a:stretch/>
        </p:blipFill>
        <p:spPr>
          <a:xfrm flipH="1">
            <a:off x="0" y="1324583"/>
            <a:ext cx="2912883" cy="52326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CFBFC5-9A7D-BAAA-CE7F-4A44E8D8E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96" y="2980384"/>
            <a:ext cx="3689808" cy="3689808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FE59F8-08B6-21B5-091E-2ED9D85AA17D}"/>
              </a:ext>
            </a:extLst>
          </p:cNvPr>
          <p:cNvSpPr/>
          <p:nvPr/>
        </p:nvSpPr>
        <p:spPr>
          <a:xfrm>
            <a:off x="3626178" y="187808"/>
            <a:ext cx="4939645" cy="227354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F816C-3944-058E-4561-FD8A1BC0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5" y="533014"/>
            <a:ext cx="1620586" cy="1414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3257F0-9655-40DC-F0F8-A0FA10B1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7" y="103529"/>
            <a:ext cx="2273549" cy="2273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D6BC-735F-46D0-60A3-13873AC51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222" y="370500"/>
            <a:ext cx="1247290" cy="20065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B27B1-8C5A-662C-4FFF-6A321A817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8992" y="207145"/>
            <a:ext cx="2273549" cy="22735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A1121-EF56-BCF4-1107-D89A34F9D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65" y="555038"/>
            <a:ext cx="1698891" cy="1591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935BBD-BA7E-E255-0AEF-3550FA37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71" y="332570"/>
            <a:ext cx="2157991" cy="2157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B8AF2B-1D1B-3726-D24F-1BD32C832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5" y="627395"/>
            <a:ext cx="1473246" cy="1664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A587-12F9-F074-2931-7151CB1925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82" y="301863"/>
            <a:ext cx="2017073" cy="20170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A315E39-0C55-32CC-D8E5-3CD43A6420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896" y="392155"/>
            <a:ext cx="1978727" cy="19632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44753E-C613-9CEA-3F85-97656BC2C8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66" y="381930"/>
            <a:ext cx="1452491" cy="1942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38D284-8911-1705-988B-2A520843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26" y="421359"/>
            <a:ext cx="2153239" cy="2153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59A39C-B29B-F8B9-542C-D798AE028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56" y="455824"/>
            <a:ext cx="2160503" cy="16911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64D475-70EB-07B2-9593-63602813BB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760" y="0"/>
            <a:ext cx="2803833" cy="2849673"/>
          </a:xfrm>
          <a:prstGeom prst="rect">
            <a:avLst/>
          </a:prstGeom>
        </p:spPr>
      </p:pic>
      <p:pic>
        <p:nvPicPr>
          <p:cNvPr id="39" name="подарок Рисунок 21">
            <a:extLst>
              <a:ext uri="{FF2B5EF4-FFF2-40B4-BE49-F238E27FC236}">
                <a16:creationId xmlns:a16="http://schemas.microsoft.com/office/drawing/2014/main" id="{19CCFB3C-C751-DEC4-4BAF-D532DEB0E9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705" y="153332"/>
            <a:ext cx="893403" cy="9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6953 0.3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018 L 0.26133 0.4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5156 0.3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4752 0.448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24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156 0.36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30209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35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5196 0.39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7044 0.4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044 0.4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5195 0.390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7448 0.376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188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937 0.491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458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2024-11-25T13:40:57Z</dcterms:created>
  <dcterms:modified xsi:type="dcterms:W3CDTF">2024-11-26T20:59:40Z</dcterms:modified>
</cp:coreProperties>
</file>