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325" y="2118360"/>
            <a:ext cx="3533775" cy="3533775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618397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4" y="417082"/>
            <a:ext cx="3351853" cy="335185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045" y="682935"/>
            <a:ext cx="2870850" cy="287085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63" y="494267"/>
            <a:ext cx="3088613" cy="3088613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, картина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7BFEDFE-CE52-DF64-E7F1-ADE86E4DE2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86" y="693467"/>
            <a:ext cx="2603220" cy="26032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805377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70" y="853324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039344" y="182307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54" y="718691"/>
            <a:ext cx="2781300" cy="27813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270" y="639121"/>
            <a:ext cx="2969884" cy="296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21146 0.221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108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0664 0.164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20586 0.15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18411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18555 0.153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2099 0.176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A600F0-19F0-44BD-BACC-34825CF35735}"/>
</file>

<file path=customXml/itemProps2.xml><?xml version="1.0" encoding="utf-8"?>
<ds:datastoreItem xmlns:ds="http://schemas.openxmlformats.org/officeDocument/2006/customXml" ds:itemID="{DAEB712B-A017-4678-8E57-73252BA7942F}"/>
</file>

<file path=customXml/itemProps3.xml><?xml version="1.0" encoding="utf-8"?>
<ds:datastoreItem xmlns:ds="http://schemas.openxmlformats.org/officeDocument/2006/customXml" ds:itemID="{71056564-D4DE-4CFD-BF07-E7AD49628CD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2024-05-14T09:30:00Z</dcterms:created>
  <dcterms:modified xsi:type="dcterms:W3CDTF">2025-06-09T09:03:05Z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