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11" Type="http://schemas.microsoft.com/office/2007/relationships/media" Target="../media/media1.mp3"/><Relationship Id="rId10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61" name="Рисунок 20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537" y="-68843"/>
            <a:ext cx="927535" cy="86244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7390" y="2945765"/>
            <a:ext cx="3823970" cy="382397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56870" y="1711022"/>
            <a:ext cx="8676888" cy="837193"/>
            <a:chOff x="351974" y="5635569"/>
            <a:chExt cx="5788014" cy="837193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7909235"/>
                <a:gd name="connsiteY0" fmla="*/ 139535 h 837193"/>
                <a:gd name="connsiteX1" fmla="*/ 139535 w 7909235"/>
                <a:gd name="connsiteY1" fmla="*/ 0 h 837193"/>
                <a:gd name="connsiteX2" fmla="*/ 909488 w 7909235"/>
                <a:gd name="connsiteY2" fmla="*/ 0 h 837193"/>
                <a:gd name="connsiteX3" fmla="*/ 1755743 w 7909235"/>
                <a:gd name="connsiteY3" fmla="*/ 0 h 837193"/>
                <a:gd name="connsiteX4" fmla="*/ 2601997 w 7909235"/>
                <a:gd name="connsiteY4" fmla="*/ 0 h 837193"/>
                <a:gd name="connsiteX5" fmla="*/ 3066744 w 7909235"/>
                <a:gd name="connsiteY5" fmla="*/ 0 h 837193"/>
                <a:gd name="connsiteX6" fmla="*/ 3607792 w 7909235"/>
                <a:gd name="connsiteY6" fmla="*/ 0 h 837193"/>
                <a:gd name="connsiteX7" fmla="*/ 4148840 w 7909235"/>
                <a:gd name="connsiteY7" fmla="*/ 0 h 837193"/>
                <a:gd name="connsiteX8" fmla="*/ 4918793 w 7909235"/>
                <a:gd name="connsiteY8" fmla="*/ 0 h 837193"/>
                <a:gd name="connsiteX9" fmla="*/ 5612444 w 7909235"/>
                <a:gd name="connsiteY9" fmla="*/ 0 h 837193"/>
                <a:gd name="connsiteX10" fmla="*/ 6153492 w 7909235"/>
                <a:gd name="connsiteY10" fmla="*/ 0 h 837193"/>
                <a:gd name="connsiteX11" fmla="*/ 6770842 w 7909235"/>
                <a:gd name="connsiteY11" fmla="*/ 0 h 837193"/>
                <a:gd name="connsiteX12" fmla="*/ 7769700 w 7909235"/>
                <a:gd name="connsiteY12" fmla="*/ 0 h 837193"/>
                <a:gd name="connsiteX13" fmla="*/ 7909235 w 7909235"/>
                <a:gd name="connsiteY13" fmla="*/ 139535 h 837193"/>
                <a:gd name="connsiteX14" fmla="*/ 7909235 w 7909235"/>
                <a:gd name="connsiteY14" fmla="*/ 697658 h 837193"/>
                <a:gd name="connsiteX15" fmla="*/ 7769700 w 7909235"/>
                <a:gd name="connsiteY15" fmla="*/ 837193 h 837193"/>
                <a:gd name="connsiteX16" fmla="*/ 6923445 w 7909235"/>
                <a:gd name="connsiteY16" fmla="*/ 837193 h 837193"/>
                <a:gd name="connsiteX17" fmla="*/ 6077191 w 7909235"/>
                <a:gd name="connsiteY17" fmla="*/ 837193 h 837193"/>
                <a:gd name="connsiteX18" fmla="*/ 5459841 w 7909235"/>
                <a:gd name="connsiteY18" fmla="*/ 837193 h 837193"/>
                <a:gd name="connsiteX19" fmla="*/ 4689888 w 7909235"/>
                <a:gd name="connsiteY19" fmla="*/ 837193 h 837193"/>
                <a:gd name="connsiteX20" fmla="*/ 3843633 w 7909235"/>
                <a:gd name="connsiteY20" fmla="*/ 837193 h 837193"/>
                <a:gd name="connsiteX21" fmla="*/ 3073680 w 7909235"/>
                <a:gd name="connsiteY21" fmla="*/ 837193 h 837193"/>
                <a:gd name="connsiteX22" fmla="*/ 2456331 w 7909235"/>
                <a:gd name="connsiteY22" fmla="*/ 837193 h 837193"/>
                <a:gd name="connsiteX23" fmla="*/ 1686378 w 7909235"/>
                <a:gd name="connsiteY23" fmla="*/ 837193 h 837193"/>
                <a:gd name="connsiteX24" fmla="*/ 992726 w 7909235"/>
                <a:gd name="connsiteY24" fmla="*/ 837193 h 837193"/>
                <a:gd name="connsiteX25" fmla="*/ 139535 w 7909235"/>
                <a:gd name="connsiteY25" fmla="*/ 837193 h 837193"/>
                <a:gd name="connsiteX26" fmla="*/ 0 w 7909235"/>
                <a:gd name="connsiteY26" fmla="*/ 697658 h 837193"/>
                <a:gd name="connsiteX27" fmla="*/ 0 w 7909235"/>
                <a:gd name="connsiteY27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09235" h="837193" fill="none" extrusionOk="0">
                  <a:moveTo>
                    <a:pt x="0" y="139535"/>
                  </a:moveTo>
                  <a:cubicBezTo>
                    <a:pt x="-1216" y="52029"/>
                    <a:pt x="58646" y="-14420"/>
                    <a:pt x="139535" y="0"/>
                  </a:cubicBezTo>
                  <a:cubicBezTo>
                    <a:pt x="402783" y="-6698"/>
                    <a:pt x="710000" y="-9064"/>
                    <a:pt x="909488" y="0"/>
                  </a:cubicBezTo>
                  <a:cubicBezTo>
                    <a:pt x="1108976" y="9064"/>
                    <a:pt x="1463743" y="34208"/>
                    <a:pt x="1755743" y="0"/>
                  </a:cubicBezTo>
                  <a:cubicBezTo>
                    <a:pt x="2047743" y="-34208"/>
                    <a:pt x="2352525" y="5174"/>
                    <a:pt x="2601997" y="0"/>
                  </a:cubicBezTo>
                  <a:cubicBezTo>
                    <a:pt x="2851469" y="-5174"/>
                    <a:pt x="2929201" y="20744"/>
                    <a:pt x="3066744" y="0"/>
                  </a:cubicBezTo>
                  <a:cubicBezTo>
                    <a:pt x="3204287" y="-20744"/>
                    <a:pt x="3414259" y="18638"/>
                    <a:pt x="3607792" y="0"/>
                  </a:cubicBezTo>
                  <a:cubicBezTo>
                    <a:pt x="3801325" y="-18638"/>
                    <a:pt x="3981656" y="-22429"/>
                    <a:pt x="4148840" y="0"/>
                  </a:cubicBezTo>
                  <a:cubicBezTo>
                    <a:pt x="4316024" y="22429"/>
                    <a:pt x="4750218" y="-19325"/>
                    <a:pt x="4918793" y="0"/>
                  </a:cubicBezTo>
                  <a:cubicBezTo>
                    <a:pt x="5087368" y="19325"/>
                    <a:pt x="5318182" y="-31460"/>
                    <a:pt x="5612444" y="0"/>
                  </a:cubicBezTo>
                  <a:cubicBezTo>
                    <a:pt x="5906706" y="31460"/>
                    <a:pt x="5892730" y="18694"/>
                    <a:pt x="6153492" y="0"/>
                  </a:cubicBezTo>
                  <a:cubicBezTo>
                    <a:pt x="6414254" y="-18694"/>
                    <a:pt x="6612499" y="-4041"/>
                    <a:pt x="6770842" y="0"/>
                  </a:cubicBezTo>
                  <a:cubicBezTo>
                    <a:pt x="6929185" y="4041"/>
                    <a:pt x="7411281" y="-1545"/>
                    <a:pt x="7769700" y="0"/>
                  </a:cubicBezTo>
                  <a:cubicBezTo>
                    <a:pt x="7848337" y="-3952"/>
                    <a:pt x="7902604" y="67489"/>
                    <a:pt x="7909235" y="139535"/>
                  </a:cubicBezTo>
                  <a:cubicBezTo>
                    <a:pt x="7915824" y="382743"/>
                    <a:pt x="7910695" y="476805"/>
                    <a:pt x="7909235" y="697658"/>
                  </a:cubicBezTo>
                  <a:cubicBezTo>
                    <a:pt x="7906157" y="776800"/>
                    <a:pt x="7844698" y="855822"/>
                    <a:pt x="7769700" y="837193"/>
                  </a:cubicBezTo>
                  <a:cubicBezTo>
                    <a:pt x="7378970" y="861491"/>
                    <a:pt x="7154340" y="868319"/>
                    <a:pt x="6923445" y="837193"/>
                  </a:cubicBezTo>
                  <a:cubicBezTo>
                    <a:pt x="6692551" y="806067"/>
                    <a:pt x="6265372" y="813959"/>
                    <a:pt x="6077191" y="837193"/>
                  </a:cubicBezTo>
                  <a:cubicBezTo>
                    <a:pt x="5889010" y="860427"/>
                    <a:pt x="5702474" y="815279"/>
                    <a:pt x="5459841" y="837193"/>
                  </a:cubicBezTo>
                  <a:cubicBezTo>
                    <a:pt x="5217208" y="859108"/>
                    <a:pt x="4862282" y="849648"/>
                    <a:pt x="4689888" y="837193"/>
                  </a:cubicBezTo>
                  <a:cubicBezTo>
                    <a:pt x="4517494" y="824738"/>
                    <a:pt x="4156745" y="820656"/>
                    <a:pt x="3843633" y="837193"/>
                  </a:cubicBezTo>
                  <a:cubicBezTo>
                    <a:pt x="3530521" y="853730"/>
                    <a:pt x="3265601" y="865080"/>
                    <a:pt x="3073680" y="837193"/>
                  </a:cubicBezTo>
                  <a:cubicBezTo>
                    <a:pt x="2881759" y="809306"/>
                    <a:pt x="2647505" y="847413"/>
                    <a:pt x="2456331" y="837193"/>
                  </a:cubicBezTo>
                  <a:cubicBezTo>
                    <a:pt x="2265157" y="826973"/>
                    <a:pt x="1863618" y="863038"/>
                    <a:pt x="1686378" y="837193"/>
                  </a:cubicBezTo>
                  <a:cubicBezTo>
                    <a:pt x="1509138" y="811348"/>
                    <a:pt x="1166005" y="861190"/>
                    <a:pt x="992726" y="837193"/>
                  </a:cubicBezTo>
                  <a:cubicBezTo>
                    <a:pt x="819447" y="813196"/>
                    <a:pt x="325755" y="824559"/>
                    <a:pt x="139535" y="837193"/>
                  </a:cubicBezTo>
                  <a:cubicBezTo>
                    <a:pt x="52493" y="847889"/>
                    <a:pt x="477" y="777051"/>
                    <a:pt x="0" y="697658"/>
                  </a:cubicBezTo>
                  <a:cubicBezTo>
                    <a:pt x="-11114" y="422463"/>
                    <a:pt x="-26037" y="335369"/>
                    <a:pt x="0" y="139535"/>
                  </a:cubicBezTo>
                  <a:close/>
                </a:path>
                <a:path w="7909235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244303" y="15833"/>
                    <a:pt x="453740" y="-9866"/>
                    <a:pt x="604281" y="0"/>
                  </a:cubicBezTo>
                  <a:cubicBezTo>
                    <a:pt x="754822" y="9866"/>
                    <a:pt x="1040819" y="-2984"/>
                    <a:pt x="1374234" y="0"/>
                  </a:cubicBezTo>
                  <a:cubicBezTo>
                    <a:pt x="1707649" y="2984"/>
                    <a:pt x="1931010" y="-30075"/>
                    <a:pt x="2144187" y="0"/>
                  </a:cubicBezTo>
                  <a:cubicBezTo>
                    <a:pt x="2357364" y="30075"/>
                    <a:pt x="2629553" y="32005"/>
                    <a:pt x="2914140" y="0"/>
                  </a:cubicBezTo>
                  <a:cubicBezTo>
                    <a:pt x="3198727" y="-32005"/>
                    <a:pt x="3555316" y="-2368"/>
                    <a:pt x="3760395" y="0"/>
                  </a:cubicBezTo>
                  <a:cubicBezTo>
                    <a:pt x="3965474" y="2368"/>
                    <a:pt x="4207050" y="-3036"/>
                    <a:pt x="4606650" y="0"/>
                  </a:cubicBezTo>
                  <a:cubicBezTo>
                    <a:pt x="5006251" y="3036"/>
                    <a:pt x="4869574" y="-3960"/>
                    <a:pt x="5071396" y="0"/>
                  </a:cubicBezTo>
                  <a:cubicBezTo>
                    <a:pt x="5273218" y="3960"/>
                    <a:pt x="5450437" y="3906"/>
                    <a:pt x="5612444" y="0"/>
                  </a:cubicBezTo>
                  <a:cubicBezTo>
                    <a:pt x="5774451" y="-3906"/>
                    <a:pt x="6192747" y="-7648"/>
                    <a:pt x="6382397" y="0"/>
                  </a:cubicBezTo>
                  <a:cubicBezTo>
                    <a:pt x="6572047" y="7648"/>
                    <a:pt x="6649105" y="-3350"/>
                    <a:pt x="6847144" y="0"/>
                  </a:cubicBezTo>
                  <a:cubicBezTo>
                    <a:pt x="7045183" y="3350"/>
                    <a:pt x="7440690" y="-31938"/>
                    <a:pt x="7769700" y="0"/>
                  </a:cubicBezTo>
                  <a:cubicBezTo>
                    <a:pt x="7852535" y="-16693"/>
                    <a:pt x="7904140" y="69141"/>
                    <a:pt x="7909235" y="139535"/>
                  </a:cubicBezTo>
                  <a:cubicBezTo>
                    <a:pt x="7919994" y="359285"/>
                    <a:pt x="7916331" y="451292"/>
                    <a:pt x="7909235" y="697658"/>
                  </a:cubicBezTo>
                  <a:cubicBezTo>
                    <a:pt x="7897767" y="762001"/>
                    <a:pt x="7842116" y="854406"/>
                    <a:pt x="7769700" y="837193"/>
                  </a:cubicBezTo>
                  <a:cubicBezTo>
                    <a:pt x="7594238" y="824218"/>
                    <a:pt x="7423748" y="839244"/>
                    <a:pt x="7304954" y="837193"/>
                  </a:cubicBezTo>
                  <a:cubicBezTo>
                    <a:pt x="7186160" y="835142"/>
                    <a:pt x="6940732" y="858503"/>
                    <a:pt x="6687604" y="837193"/>
                  </a:cubicBezTo>
                  <a:cubicBezTo>
                    <a:pt x="6434476" y="815884"/>
                    <a:pt x="6295180" y="839304"/>
                    <a:pt x="6146556" y="837193"/>
                  </a:cubicBezTo>
                  <a:cubicBezTo>
                    <a:pt x="5997932" y="835082"/>
                    <a:pt x="5706645" y="813779"/>
                    <a:pt x="5529206" y="837193"/>
                  </a:cubicBezTo>
                  <a:cubicBezTo>
                    <a:pt x="5351767" y="860608"/>
                    <a:pt x="5219110" y="811774"/>
                    <a:pt x="4911856" y="837193"/>
                  </a:cubicBezTo>
                  <a:cubicBezTo>
                    <a:pt x="4604602" y="862613"/>
                    <a:pt x="4307265" y="807855"/>
                    <a:pt x="4065602" y="837193"/>
                  </a:cubicBezTo>
                  <a:cubicBezTo>
                    <a:pt x="3823939" y="866531"/>
                    <a:pt x="3636747" y="818639"/>
                    <a:pt x="3524554" y="837193"/>
                  </a:cubicBezTo>
                  <a:cubicBezTo>
                    <a:pt x="3412361" y="855747"/>
                    <a:pt x="3236179" y="855069"/>
                    <a:pt x="2983506" y="837193"/>
                  </a:cubicBezTo>
                  <a:cubicBezTo>
                    <a:pt x="2730833" y="819317"/>
                    <a:pt x="2381904" y="818722"/>
                    <a:pt x="2213553" y="837193"/>
                  </a:cubicBezTo>
                  <a:cubicBezTo>
                    <a:pt x="2045202" y="855664"/>
                    <a:pt x="1696210" y="831284"/>
                    <a:pt x="1443600" y="837193"/>
                  </a:cubicBezTo>
                  <a:cubicBezTo>
                    <a:pt x="1190990" y="843102"/>
                    <a:pt x="908475" y="833608"/>
                    <a:pt x="749948" y="837193"/>
                  </a:cubicBezTo>
                  <a:cubicBezTo>
                    <a:pt x="591421" y="840778"/>
                    <a:pt x="278505" y="849091"/>
                    <a:pt x="139535" y="837193"/>
                  </a:cubicBezTo>
                  <a:cubicBezTo>
                    <a:pt x="64237" y="847375"/>
                    <a:pt x="-7815" y="772275"/>
                    <a:pt x="0" y="697658"/>
                  </a:cubicBezTo>
                  <a:cubicBezTo>
                    <a:pt x="-2781" y="492698"/>
                    <a:pt x="3174" y="275409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TextBox 9">
              <a:hlinkClick r:id="" action="ppaction://noaction"/>
            </p:cNvPr>
            <p:cNvSpPr txBox="1"/>
            <p:nvPr/>
          </p:nvSpPr>
          <p:spPr>
            <a:xfrm>
              <a:off x="351974" y="5721072"/>
              <a:ext cx="5788014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Зы-зы-зы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,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зы-зы-зы</a:t>
              </a:r>
              <a:r>
                <a:rPr lang="ru-RU" sz="3200" dirty="0">
                  <a:solidFill>
                    <a:srgbClr val="363636"/>
                  </a:solidFill>
                  <a:latin typeface="Georgia" panose="02040502050405020303" pitchFamily="18" charset="0"/>
                </a:rPr>
                <a:t> 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мало травки у козы,</a:t>
              </a:r>
              <a:endParaRPr lang="ru-RU" sz="3200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0694" y="494458"/>
            <a:ext cx="8276688" cy="837193"/>
            <a:chOff x="278167" y="5635569"/>
            <a:chExt cx="5488295" cy="837193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7956448"/>
                <a:gd name="connsiteY0" fmla="*/ 139535 h 837193"/>
                <a:gd name="connsiteX1" fmla="*/ 139535 w 7956448"/>
                <a:gd name="connsiteY1" fmla="*/ 0 h 837193"/>
                <a:gd name="connsiteX2" fmla="*/ 914252 w 7956448"/>
                <a:gd name="connsiteY2" fmla="*/ 0 h 837193"/>
                <a:gd name="connsiteX3" fmla="*/ 1765743 w 7956448"/>
                <a:gd name="connsiteY3" fmla="*/ 0 h 837193"/>
                <a:gd name="connsiteX4" fmla="*/ 2617234 w 7956448"/>
                <a:gd name="connsiteY4" fmla="*/ 0 h 837193"/>
                <a:gd name="connsiteX5" fmla="*/ 3084856 w 7956448"/>
                <a:gd name="connsiteY5" fmla="*/ 0 h 837193"/>
                <a:gd name="connsiteX6" fmla="*/ 3629252 w 7956448"/>
                <a:gd name="connsiteY6" fmla="*/ 0 h 837193"/>
                <a:gd name="connsiteX7" fmla="*/ 4173648 w 7956448"/>
                <a:gd name="connsiteY7" fmla="*/ 0 h 837193"/>
                <a:gd name="connsiteX8" fmla="*/ 4948365 w 7956448"/>
                <a:gd name="connsiteY8" fmla="*/ 0 h 837193"/>
                <a:gd name="connsiteX9" fmla="*/ 5646309 w 7956448"/>
                <a:gd name="connsiteY9" fmla="*/ 0 h 837193"/>
                <a:gd name="connsiteX10" fmla="*/ 6190705 w 7956448"/>
                <a:gd name="connsiteY10" fmla="*/ 0 h 837193"/>
                <a:gd name="connsiteX11" fmla="*/ 6811874 w 7956448"/>
                <a:gd name="connsiteY11" fmla="*/ 0 h 837193"/>
                <a:gd name="connsiteX12" fmla="*/ 7816913 w 7956448"/>
                <a:gd name="connsiteY12" fmla="*/ 0 h 837193"/>
                <a:gd name="connsiteX13" fmla="*/ 7956448 w 7956448"/>
                <a:gd name="connsiteY13" fmla="*/ 139535 h 837193"/>
                <a:gd name="connsiteX14" fmla="*/ 7956448 w 7956448"/>
                <a:gd name="connsiteY14" fmla="*/ 697658 h 837193"/>
                <a:gd name="connsiteX15" fmla="*/ 7816913 w 7956448"/>
                <a:gd name="connsiteY15" fmla="*/ 837193 h 837193"/>
                <a:gd name="connsiteX16" fmla="*/ 6965422 w 7956448"/>
                <a:gd name="connsiteY16" fmla="*/ 837193 h 837193"/>
                <a:gd name="connsiteX17" fmla="*/ 6113931 w 7956448"/>
                <a:gd name="connsiteY17" fmla="*/ 837193 h 837193"/>
                <a:gd name="connsiteX18" fmla="*/ 5492761 w 7956448"/>
                <a:gd name="connsiteY18" fmla="*/ 837193 h 837193"/>
                <a:gd name="connsiteX19" fmla="*/ 4718044 w 7956448"/>
                <a:gd name="connsiteY19" fmla="*/ 837193 h 837193"/>
                <a:gd name="connsiteX20" fmla="*/ 3866553 w 7956448"/>
                <a:gd name="connsiteY20" fmla="*/ 837193 h 837193"/>
                <a:gd name="connsiteX21" fmla="*/ 3091836 w 7956448"/>
                <a:gd name="connsiteY21" fmla="*/ 837193 h 837193"/>
                <a:gd name="connsiteX22" fmla="*/ 2470666 w 7956448"/>
                <a:gd name="connsiteY22" fmla="*/ 837193 h 837193"/>
                <a:gd name="connsiteX23" fmla="*/ 1695949 w 7956448"/>
                <a:gd name="connsiteY23" fmla="*/ 837193 h 837193"/>
                <a:gd name="connsiteX24" fmla="*/ 998005 w 7956448"/>
                <a:gd name="connsiteY24" fmla="*/ 837193 h 837193"/>
                <a:gd name="connsiteX25" fmla="*/ 139535 w 7956448"/>
                <a:gd name="connsiteY25" fmla="*/ 837193 h 837193"/>
                <a:gd name="connsiteX26" fmla="*/ 0 w 7956448"/>
                <a:gd name="connsiteY26" fmla="*/ 697658 h 837193"/>
                <a:gd name="connsiteX27" fmla="*/ 0 w 7956448"/>
                <a:gd name="connsiteY27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56448" h="837193" fill="none" extrusionOk="0">
                  <a:moveTo>
                    <a:pt x="0" y="139535"/>
                  </a:moveTo>
                  <a:cubicBezTo>
                    <a:pt x="-1216" y="52029"/>
                    <a:pt x="58646" y="-14420"/>
                    <a:pt x="139535" y="0"/>
                  </a:cubicBezTo>
                  <a:cubicBezTo>
                    <a:pt x="331249" y="6082"/>
                    <a:pt x="739234" y="-31104"/>
                    <a:pt x="914252" y="0"/>
                  </a:cubicBezTo>
                  <a:cubicBezTo>
                    <a:pt x="1089270" y="31104"/>
                    <a:pt x="1513136" y="-42142"/>
                    <a:pt x="1765743" y="0"/>
                  </a:cubicBezTo>
                  <a:cubicBezTo>
                    <a:pt x="2018350" y="42142"/>
                    <a:pt x="2352814" y="-37641"/>
                    <a:pt x="2617234" y="0"/>
                  </a:cubicBezTo>
                  <a:cubicBezTo>
                    <a:pt x="2881654" y="37641"/>
                    <a:pt x="2957102" y="-10165"/>
                    <a:pt x="3084856" y="0"/>
                  </a:cubicBezTo>
                  <a:cubicBezTo>
                    <a:pt x="3212610" y="10165"/>
                    <a:pt x="3438529" y="-10179"/>
                    <a:pt x="3629252" y="0"/>
                  </a:cubicBezTo>
                  <a:cubicBezTo>
                    <a:pt x="3819975" y="10179"/>
                    <a:pt x="4022454" y="-7093"/>
                    <a:pt x="4173648" y="0"/>
                  </a:cubicBezTo>
                  <a:cubicBezTo>
                    <a:pt x="4324842" y="7093"/>
                    <a:pt x="4684892" y="-30997"/>
                    <a:pt x="4948365" y="0"/>
                  </a:cubicBezTo>
                  <a:cubicBezTo>
                    <a:pt x="5211838" y="30997"/>
                    <a:pt x="5446008" y="-15799"/>
                    <a:pt x="5646309" y="0"/>
                  </a:cubicBezTo>
                  <a:cubicBezTo>
                    <a:pt x="5846610" y="15799"/>
                    <a:pt x="5947050" y="-14852"/>
                    <a:pt x="6190705" y="0"/>
                  </a:cubicBezTo>
                  <a:cubicBezTo>
                    <a:pt x="6434360" y="14852"/>
                    <a:pt x="6684221" y="-5799"/>
                    <a:pt x="6811874" y="0"/>
                  </a:cubicBezTo>
                  <a:cubicBezTo>
                    <a:pt x="6939527" y="5799"/>
                    <a:pt x="7350965" y="17959"/>
                    <a:pt x="7816913" y="0"/>
                  </a:cubicBezTo>
                  <a:cubicBezTo>
                    <a:pt x="7895550" y="-3952"/>
                    <a:pt x="7949817" y="67489"/>
                    <a:pt x="7956448" y="139535"/>
                  </a:cubicBezTo>
                  <a:cubicBezTo>
                    <a:pt x="7963037" y="382743"/>
                    <a:pt x="7957908" y="476805"/>
                    <a:pt x="7956448" y="697658"/>
                  </a:cubicBezTo>
                  <a:cubicBezTo>
                    <a:pt x="7953370" y="776800"/>
                    <a:pt x="7891911" y="855822"/>
                    <a:pt x="7816913" y="837193"/>
                  </a:cubicBezTo>
                  <a:cubicBezTo>
                    <a:pt x="7531891" y="845479"/>
                    <a:pt x="7204483" y="864521"/>
                    <a:pt x="6965422" y="837193"/>
                  </a:cubicBezTo>
                  <a:cubicBezTo>
                    <a:pt x="6726361" y="809865"/>
                    <a:pt x="6504185" y="859093"/>
                    <a:pt x="6113931" y="837193"/>
                  </a:cubicBezTo>
                  <a:cubicBezTo>
                    <a:pt x="5723677" y="815293"/>
                    <a:pt x="5623118" y="860152"/>
                    <a:pt x="5492761" y="837193"/>
                  </a:cubicBezTo>
                  <a:cubicBezTo>
                    <a:pt x="5362404" y="814235"/>
                    <a:pt x="4882393" y="867537"/>
                    <a:pt x="4718044" y="837193"/>
                  </a:cubicBezTo>
                  <a:cubicBezTo>
                    <a:pt x="4553695" y="806849"/>
                    <a:pt x="4221240" y="846206"/>
                    <a:pt x="3866553" y="837193"/>
                  </a:cubicBezTo>
                  <a:cubicBezTo>
                    <a:pt x="3511866" y="828180"/>
                    <a:pt x="3319072" y="845288"/>
                    <a:pt x="3091836" y="837193"/>
                  </a:cubicBezTo>
                  <a:cubicBezTo>
                    <a:pt x="2864600" y="829098"/>
                    <a:pt x="2735329" y="856377"/>
                    <a:pt x="2470666" y="837193"/>
                  </a:cubicBezTo>
                  <a:cubicBezTo>
                    <a:pt x="2206003" y="818010"/>
                    <a:pt x="2015391" y="822265"/>
                    <a:pt x="1695949" y="837193"/>
                  </a:cubicBezTo>
                  <a:cubicBezTo>
                    <a:pt x="1376507" y="852121"/>
                    <a:pt x="1299754" y="813132"/>
                    <a:pt x="998005" y="837193"/>
                  </a:cubicBezTo>
                  <a:cubicBezTo>
                    <a:pt x="696256" y="861254"/>
                    <a:pt x="455980" y="814049"/>
                    <a:pt x="139535" y="837193"/>
                  </a:cubicBezTo>
                  <a:cubicBezTo>
                    <a:pt x="52493" y="847889"/>
                    <a:pt x="477" y="777051"/>
                    <a:pt x="0" y="697658"/>
                  </a:cubicBezTo>
                  <a:cubicBezTo>
                    <a:pt x="-11114" y="422463"/>
                    <a:pt x="-26037" y="335369"/>
                    <a:pt x="0" y="139535"/>
                  </a:cubicBezTo>
                  <a:close/>
                </a:path>
                <a:path w="7956448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9451" y="3204"/>
                    <a:pt x="444053" y="-17482"/>
                    <a:pt x="607157" y="0"/>
                  </a:cubicBezTo>
                  <a:cubicBezTo>
                    <a:pt x="770261" y="17482"/>
                    <a:pt x="1161943" y="13769"/>
                    <a:pt x="1381874" y="0"/>
                  </a:cubicBezTo>
                  <a:cubicBezTo>
                    <a:pt x="1601805" y="-13769"/>
                    <a:pt x="1942716" y="5165"/>
                    <a:pt x="2156592" y="0"/>
                  </a:cubicBezTo>
                  <a:cubicBezTo>
                    <a:pt x="2370468" y="-5165"/>
                    <a:pt x="2641401" y="12093"/>
                    <a:pt x="2931309" y="0"/>
                  </a:cubicBezTo>
                  <a:cubicBezTo>
                    <a:pt x="3221217" y="-12093"/>
                    <a:pt x="3372950" y="-5973"/>
                    <a:pt x="3782800" y="0"/>
                  </a:cubicBezTo>
                  <a:cubicBezTo>
                    <a:pt x="4192650" y="5973"/>
                    <a:pt x="4301090" y="724"/>
                    <a:pt x="4634291" y="0"/>
                  </a:cubicBezTo>
                  <a:cubicBezTo>
                    <a:pt x="4967492" y="-724"/>
                    <a:pt x="4890409" y="-6570"/>
                    <a:pt x="5101913" y="0"/>
                  </a:cubicBezTo>
                  <a:cubicBezTo>
                    <a:pt x="5313417" y="6570"/>
                    <a:pt x="5454823" y="-1017"/>
                    <a:pt x="5646309" y="0"/>
                  </a:cubicBezTo>
                  <a:cubicBezTo>
                    <a:pt x="5837795" y="1017"/>
                    <a:pt x="6220882" y="17744"/>
                    <a:pt x="6421026" y="0"/>
                  </a:cubicBezTo>
                  <a:cubicBezTo>
                    <a:pt x="6621170" y="-17744"/>
                    <a:pt x="6724613" y="4714"/>
                    <a:pt x="6888648" y="0"/>
                  </a:cubicBezTo>
                  <a:cubicBezTo>
                    <a:pt x="7052683" y="-4714"/>
                    <a:pt x="7452281" y="23200"/>
                    <a:pt x="7816913" y="0"/>
                  </a:cubicBezTo>
                  <a:cubicBezTo>
                    <a:pt x="7899748" y="-16693"/>
                    <a:pt x="7951353" y="69141"/>
                    <a:pt x="7956448" y="139535"/>
                  </a:cubicBezTo>
                  <a:cubicBezTo>
                    <a:pt x="7967207" y="359285"/>
                    <a:pt x="7963544" y="451292"/>
                    <a:pt x="7956448" y="697658"/>
                  </a:cubicBezTo>
                  <a:cubicBezTo>
                    <a:pt x="7944980" y="762001"/>
                    <a:pt x="7889329" y="854406"/>
                    <a:pt x="7816913" y="837193"/>
                  </a:cubicBezTo>
                  <a:cubicBezTo>
                    <a:pt x="7664704" y="827830"/>
                    <a:pt x="7522026" y="828878"/>
                    <a:pt x="7349291" y="837193"/>
                  </a:cubicBezTo>
                  <a:cubicBezTo>
                    <a:pt x="7176556" y="845508"/>
                    <a:pt x="7015153" y="864518"/>
                    <a:pt x="6728121" y="837193"/>
                  </a:cubicBezTo>
                  <a:cubicBezTo>
                    <a:pt x="6441089" y="809869"/>
                    <a:pt x="6413201" y="824099"/>
                    <a:pt x="6183725" y="837193"/>
                  </a:cubicBezTo>
                  <a:cubicBezTo>
                    <a:pt x="5954249" y="850287"/>
                    <a:pt x="5737571" y="857549"/>
                    <a:pt x="5562556" y="837193"/>
                  </a:cubicBezTo>
                  <a:cubicBezTo>
                    <a:pt x="5387541" y="816837"/>
                    <a:pt x="5238110" y="816502"/>
                    <a:pt x="4941386" y="837193"/>
                  </a:cubicBezTo>
                  <a:cubicBezTo>
                    <a:pt x="4644662" y="857885"/>
                    <a:pt x="4336715" y="797088"/>
                    <a:pt x="4089895" y="837193"/>
                  </a:cubicBezTo>
                  <a:cubicBezTo>
                    <a:pt x="3843075" y="877298"/>
                    <a:pt x="3812900" y="830176"/>
                    <a:pt x="3545499" y="837193"/>
                  </a:cubicBezTo>
                  <a:cubicBezTo>
                    <a:pt x="3278098" y="844210"/>
                    <a:pt x="3231651" y="823627"/>
                    <a:pt x="3001103" y="837193"/>
                  </a:cubicBezTo>
                  <a:cubicBezTo>
                    <a:pt x="2770555" y="850759"/>
                    <a:pt x="2519044" y="850634"/>
                    <a:pt x="2226386" y="837193"/>
                  </a:cubicBezTo>
                  <a:cubicBezTo>
                    <a:pt x="1933728" y="823752"/>
                    <a:pt x="1715015" y="805211"/>
                    <a:pt x="1451669" y="837193"/>
                  </a:cubicBezTo>
                  <a:cubicBezTo>
                    <a:pt x="1188323" y="869175"/>
                    <a:pt x="1040620" y="831487"/>
                    <a:pt x="753725" y="837193"/>
                  </a:cubicBezTo>
                  <a:cubicBezTo>
                    <a:pt x="466830" y="842899"/>
                    <a:pt x="381813" y="833892"/>
                    <a:pt x="139535" y="837193"/>
                  </a:cubicBezTo>
                  <a:cubicBezTo>
                    <a:pt x="64237" y="847375"/>
                    <a:pt x="-7815" y="772275"/>
                    <a:pt x="0" y="697658"/>
                  </a:cubicBezTo>
                  <a:cubicBezTo>
                    <a:pt x="-2781" y="492698"/>
                    <a:pt x="3174" y="275409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>
              <a:hlinkClick r:id="" action="ppaction://noaction"/>
            </p:cNvPr>
            <p:cNvSpPr txBox="1"/>
            <p:nvPr/>
          </p:nvSpPr>
          <p:spPr>
            <a:xfrm>
              <a:off x="278167" y="5788297"/>
              <a:ext cx="5488295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За-за-за, за-за-за здесь привязана коза</a:t>
              </a:r>
              <a:endParaRPr lang="ru-RU" sz="3200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0693" y="2986570"/>
            <a:ext cx="8212029" cy="1203426"/>
            <a:chOff x="249416" y="5635569"/>
            <a:chExt cx="5488295" cy="1203426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7894291"/>
                <a:gd name="connsiteY0" fmla="*/ 139535 h 837193"/>
                <a:gd name="connsiteX1" fmla="*/ 139535 w 7894291"/>
                <a:gd name="connsiteY1" fmla="*/ 0 h 837193"/>
                <a:gd name="connsiteX2" fmla="*/ 907980 w 7894291"/>
                <a:gd name="connsiteY2" fmla="*/ 0 h 837193"/>
                <a:gd name="connsiteX3" fmla="*/ 1752577 w 7894291"/>
                <a:gd name="connsiteY3" fmla="*/ 0 h 837193"/>
                <a:gd name="connsiteX4" fmla="*/ 2597175 w 7894291"/>
                <a:gd name="connsiteY4" fmla="*/ 0 h 837193"/>
                <a:gd name="connsiteX5" fmla="*/ 3061011 w 7894291"/>
                <a:gd name="connsiteY5" fmla="*/ 0 h 837193"/>
                <a:gd name="connsiteX6" fmla="*/ 3600999 w 7894291"/>
                <a:gd name="connsiteY6" fmla="*/ 0 h 837193"/>
                <a:gd name="connsiteX7" fmla="*/ 4140987 w 7894291"/>
                <a:gd name="connsiteY7" fmla="*/ 0 h 837193"/>
                <a:gd name="connsiteX8" fmla="*/ 4909433 w 7894291"/>
                <a:gd name="connsiteY8" fmla="*/ 0 h 837193"/>
                <a:gd name="connsiteX9" fmla="*/ 5601725 w 7894291"/>
                <a:gd name="connsiteY9" fmla="*/ 0 h 837193"/>
                <a:gd name="connsiteX10" fmla="*/ 6141714 w 7894291"/>
                <a:gd name="connsiteY10" fmla="*/ 0 h 837193"/>
                <a:gd name="connsiteX11" fmla="*/ 6757854 w 7894291"/>
                <a:gd name="connsiteY11" fmla="*/ 0 h 837193"/>
                <a:gd name="connsiteX12" fmla="*/ 7754756 w 7894291"/>
                <a:gd name="connsiteY12" fmla="*/ 0 h 837193"/>
                <a:gd name="connsiteX13" fmla="*/ 7894291 w 7894291"/>
                <a:gd name="connsiteY13" fmla="*/ 139535 h 837193"/>
                <a:gd name="connsiteX14" fmla="*/ 7894291 w 7894291"/>
                <a:gd name="connsiteY14" fmla="*/ 697658 h 837193"/>
                <a:gd name="connsiteX15" fmla="*/ 7754756 w 7894291"/>
                <a:gd name="connsiteY15" fmla="*/ 837193 h 837193"/>
                <a:gd name="connsiteX16" fmla="*/ 6910159 w 7894291"/>
                <a:gd name="connsiteY16" fmla="*/ 837193 h 837193"/>
                <a:gd name="connsiteX17" fmla="*/ 6065562 w 7894291"/>
                <a:gd name="connsiteY17" fmla="*/ 837193 h 837193"/>
                <a:gd name="connsiteX18" fmla="*/ 5449421 w 7894291"/>
                <a:gd name="connsiteY18" fmla="*/ 837193 h 837193"/>
                <a:gd name="connsiteX19" fmla="*/ 4680976 w 7894291"/>
                <a:gd name="connsiteY19" fmla="*/ 837193 h 837193"/>
                <a:gd name="connsiteX20" fmla="*/ 3836379 w 7894291"/>
                <a:gd name="connsiteY20" fmla="*/ 837193 h 837193"/>
                <a:gd name="connsiteX21" fmla="*/ 3067934 w 7894291"/>
                <a:gd name="connsiteY21" fmla="*/ 837193 h 837193"/>
                <a:gd name="connsiteX22" fmla="*/ 2451793 w 7894291"/>
                <a:gd name="connsiteY22" fmla="*/ 837193 h 837193"/>
                <a:gd name="connsiteX23" fmla="*/ 1683348 w 7894291"/>
                <a:gd name="connsiteY23" fmla="*/ 837193 h 837193"/>
                <a:gd name="connsiteX24" fmla="*/ 991055 w 7894291"/>
                <a:gd name="connsiteY24" fmla="*/ 837193 h 837193"/>
                <a:gd name="connsiteX25" fmla="*/ 139535 w 7894291"/>
                <a:gd name="connsiteY25" fmla="*/ 837193 h 837193"/>
                <a:gd name="connsiteX26" fmla="*/ 0 w 7894291"/>
                <a:gd name="connsiteY26" fmla="*/ 697658 h 837193"/>
                <a:gd name="connsiteX27" fmla="*/ 0 w 7894291"/>
                <a:gd name="connsiteY27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94291" h="837193" fill="none" extrusionOk="0">
                  <a:moveTo>
                    <a:pt x="0" y="139535"/>
                  </a:moveTo>
                  <a:cubicBezTo>
                    <a:pt x="-1216" y="52029"/>
                    <a:pt x="58646" y="-14420"/>
                    <a:pt x="139535" y="0"/>
                  </a:cubicBezTo>
                  <a:cubicBezTo>
                    <a:pt x="366197" y="-14464"/>
                    <a:pt x="567681" y="32085"/>
                    <a:pt x="907980" y="0"/>
                  </a:cubicBezTo>
                  <a:cubicBezTo>
                    <a:pt x="1248280" y="-32085"/>
                    <a:pt x="1546665" y="-30898"/>
                    <a:pt x="1752577" y="0"/>
                  </a:cubicBezTo>
                  <a:cubicBezTo>
                    <a:pt x="1958489" y="30898"/>
                    <a:pt x="2315023" y="7949"/>
                    <a:pt x="2597175" y="0"/>
                  </a:cubicBezTo>
                  <a:cubicBezTo>
                    <a:pt x="2879327" y="-7949"/>
                    <a:pt x="2932183" y="15836"/>
                    <a:pt x="3061011" y="0"/>
                  </a:cubicBezTo>
                  <a:cubicBezTo>
                    <a:pt x="3189839" y="-15836"/>
                    <a:pt x="3380056" y="-25806"/>
                    <a:pt x="3600999" y="0"/>
                  </a:cubicBezTo>
                  <a:cubicBezTo>
                    <a:pt x="3821942" y="25806"/>
                    <a:pt x="3983457" y="-1113"/>
                    <a:pt x="4140987" y="0"/>
                  </a:cubicBezTo>
                  <a:cubicBezTo>
                    <a:pt x="4298517" y="1113"/>
                    <a:pt x="4547751" y="-15633"/>
                    <a:pt x="4909433" y="0"/>
                  </a:cubicBezTo>
                  <a:cubicBezTo>
                    <a:pt x="5271115" y="15633"/>
                    <a:pt x="5392605" y="26885"/>
                    <a:pt x="5601725" y="0"/>
                  </a:cubicBezTo>
                  <a:cubicBezTo>
                    <a:pt x="5810845" y="-26885"/>
                    <a:pt x="5876089" y="-4877"/>
                    <a:pt x="6141714" y="0"/>
                  </a:cubicBezTo>
                  <a:cubicBezTo>
                    <a:pt x="6407339" y="4877"/>
                    <a:pt x="6545885" y="-1294"/>
                    <a:pt x="6757854" y="0"/>
                  </a:cubicBezTo>
                  <a:cubicBezTo>
                    <a:pt x="6969823" y="1294"/>
                    <a:pt x="7454440" y="-31496"/>
                    <a:pt x="7754756" y="0"/>
                  </a:cubicBezTo>
                  <a:cubicBezTo>
                    <a:pt x="7833393" y="-3952"/>
                    <a:pt x="7887660" y="67489"/>
                    <a:pt x="7894291" y="139535"/>
                  </a:cubicBezTo>
                  <a:cubicBezTo>
                    <a:pt x="7900880" y="382743"/>
                    <a:pt x="7895751" y="476805"/>
                    <a:pt x="7894291" y="697658"/>
                  </a:cubicBezTo>
                  <a:cubicBezTo>
                    <a:pt x="7891213" y="776800"/>
                    <a:pt x="7829754" y="855822"/>
                    <a:pt x="7754756" y="837193"/>
                  </a:cubicBezTo>
                  <a:cubicBezTo>
                    <a:pt x="7491263" y="860670"/>
                    <a:pt x="7174365" y="814884"/>
                    <a:pt x="6910159" y="837193"/>
                  </a:cubicBezTo>
                  <a:cubicBezTo>
                    <a:pt x="6645953" y="859502"/>
                    <a:pt x="6434231" y="867069"/>
                    <a:pt x="6065562" y="837193"/>
                  </a:cubicBezTo>
                  <a:cubicBezTo>
                    <a:pt x="5696893" y="807317"/>
                    <a:pt x="5610909" y="842459"/>
                    <a:pt x="5449421" y="837193"/>
                  </a:cubicBezTo>
                  <a:cubicBezTo>
                    <a:pt x="5287933" y="831927"/>
                    <a:pt x="4905052" y="839294"/>
                    <a:pt x="4680976" y="837193"/>
                  </a:cubicBezTo>
                  <a:cubicBezTo>
                    <a:pt x="4456900" y="835092"/>
                    <a:pt x="4060261" y="864171"/>
                    <a:pt x="3836379" y="837193"/>
                  </a:cubicBezTo>
                  <a:cubicBezTo>
                    <a:pt x="3612497" y="810215"/>
                    <a:pt x="3430611" y="828940"/>
                    <a:pt x="3067934" y="837193"/>
                  </a:cubicBezTo>
                  <a:cubicBezTo>
                    <a:pt x="2705258" y="845446"/>
                    <a:pt x="2689619" y="857030"/>
                    <a:pt x="2451793" y="837193"/>
                  </a:cubicBezTo>
                  <a:cubicBezTo>
                    <a:pt x="2213967" y="817356"/>
                    <a:pt x="2022210" y="820881"/>
                    <a:pt x="1683348" y="837193"/>
                  </a:cubicBezTo>
                  <a:cubicBezTo>
                    <a:pt x="1344487" y="853505"/>
                    <a:pt x="1329954" y="847286"/>
                    <a:pt x="991055" y="837193"/>
                  </a:cubicBezTo>
                  <a:cubicBezTo>
                    <a:pt x="652156" y="827100"/>
                    <a:pt x="518545" y="853639"/>
                    <a:pt x="139535" y="837193"/>
                  </a:cubicBezTo>
                  <a:cubicBezTo>
                    <a:pt x="52493" y="847889"/>
                    <a:pt x="477" y="777051"/>
                    <a:pt x="0" y="697658"/>
                  </a:cubicBezTo>
                  <a:cubicBezTo>
                    <a:pt x="-11114" y="422463"/>
                    <a:pt x="-26037" y="335369"/>
                    <a:pt x="0" y="139535"/>
                  </a:cubicBezTo>
                  <a:close/>
                </a:path>
                <a:path w="7894291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241085" y="16978"/>
                    <a:pt x="458282" y="22420"/>
                    <a:pt x="603371" y="0"/>
                  </a:cubicBezTo>
                  <a:cubicBezTo>
                    <a:pt x="748460" y="-22420"/>
                    <a:pt x="1198486" y="27656"/>
                    <a:pt x="1371816" y="0"/>
                  </a:cubicBezTo>
                  <a:cubicBezTo>
                    <a:pt x="1545147" y="-27656"/>
                    <a:pt x="1920887" y="-16546"/>
                    <a:pt x="2140261" y="0"/>
                  </a:cubicBezTo>
                  <a:cubicBezTo>
                    <a:pt x="2359636" y="16546"/>
                    <a:pt x="2743194" y="-4810"/>
                    <a:pt x="2908706" y="0"/>
                  </a:cubicBezTo>
                  <a:cubicBezTo>
                    <a:pt x="3074219" y="4810"/>
                    <a:pt x="3335466" y="8780"/>
                    <a:pt x="3753304" y="0"/>
                  </a:cubicBezTo>
                  <a:cubicBezTo>
                    <a:pt x="4171142" y="-8780"/>
                    <a:pt x="4231913" y="-9050"/>
                    <a:pt x="4597901" y="0"/>
                  </a:cubicBezTo>
                  <a:cubicBezTo>
                    <a:pt x="4963889" y="9050"/>
                    <a:pt x="4927266" y="21093"/>
                    <a:pt x="5061737" y="0"/>
                  </a:cubicBezTo>
                  <a:cubicBezTo>
                    <a:pt x="5196208" y="-21093"/>
                    <a:pt x="5387195" y="19197"/>
                    <a:pt x="5601725" y="0"/>
                  </a:cubicBezTo>
                  <a:cubicBezTo>
                    <a:pt x="5816255" y="-19197"/>
                    <a:pt x="5997129" y="9897"/>
                    <a:pt x="6370170" y="0"/>
                  </a:cubicBezTo>
                  <a:cubicBezTo>
                    <a:pt x="6743212" y="-9897"/>
                    <a:pt x="6731543" y="-13268"/>
                    <a:pt x="6834007" y="0"/>
                  </a:cubicBezTo>
                  <a:cubicBezTo>
                    <a:pt x="6936471" y="13268"/>
                    <a:pt x="7424611" y="5031"/>
                    <a:pt x="7754756" y="0"/>
                  </a:cubicBezTo>
                  <a:cubicBezTo>
                    <a:pt x="7837591" y="-16693"/>
                    <a:pt x="7889196" y="69141"/>
                    <a:pt x="7894291" y="139535"/>
                  </a:cubicBezTo>
                  <a:cubicBezTo>
                    <a:pt x="7905050" y="359285"/>
                    <a:pt x="7901387" y="451292"/>
                    <a:pt x="7894291" y="697658"/>
                  </a:cubicBezTo>
                  <a:cubicBezTo>
                    <a:pt x="7882823" y="762001"/>
                    <a:pt x="7827172" y="854406"/>
                    <a:pt x="7754756" y="837193"/>
                  </a:cubicBezTo>
                  <a:cubicBezTo>
                    <a:pt x="7534545" y="822765"/>
                    <a:pt x="7418612" y="818917"/>
                    <a:pt x="7290920" y="837193"/>
                  </a:cubicBezTo>
                  <a:cubicBezTo>
                    <a:pt x="7163228" y="855469"/>
                    <a:pt x="6934268" y="855814"/>
                    <a:pt x="6674779" y="837193"/>
                  </a:cubicBezTo>
                  <a:cubicBezTo>
                    <a:pt x="6415290" y="818572"/>
                    <a:pt x="6287936" y="835723"/>
                    <a:pt x="6134791" y="837193"/>
                  </a:cubicBezTo>
                  <a:cubicBezTo>
                    <a:pt x="5981646" y="838663"/>
                    <a:pt x="5747826" y="824717"/>
                    <a:pt x="5518650" y="837193"/>
                  </a:cubicBezTo>
                  <a:cubicBezTo>
                    <a:pt x="5289474" y="849669"/>
                    <a:pt x="5205074" y="842796"/>
                    <a:pt x="4902510" y="837193"/>
                  </a:cubicBezTo>
                  <a:cubicBezTo>
                    <a:pt x="4599946" y="831590"/>
                    <a:pt x="4420376" y="834210"/>
                    <a:pt x="4057912" y="837193"/>
                  </a:cubicBezTo>
                  <a:cubicBezTo>
                    <a:pt x="3695448" y="840176"/>
                    <a:pt x="3759672" y="838125"/>
                    <a:pt x="3517924" y="837193"/>
                  </a:cubicBezTo>
                  <a:cubicBezTo>
                    <a:pt x="3276176" y="836261"/>
                    <a:pt x="3226173" y="842774"/>
                    <a:pt x="2977936" y="837193"/>
                  </a:cubicBezTo>
                  <a:cubicBezTo>
                    <a:pt x="2729699" y="831612"/>
                    <a:pt x="2378336" y="843505"/>
                    <a:pt x="2209491" y="837193"/>
                  </a:cubicBezTo>
                  <a:cubicBezTo>
                    <a:pt x="2040646" y="830881"/>
                    <a:pt x="1601920" y="855488"/>
                    <a:pt x="1441045" y="837193"/>
                  </a:cubicBezTo>
                  <a:cubicBezTo>
                    <a:pt x="1280170" y="818898"/>
                    <a:pt x="944259" y="831342"/>
                    <a:pt x="748753" y="837193"/>
                  </a:cubicBezTo>
                  <a:cubicBezTo>
                    <a:pt x="553247" y="843044"/>
                    <a:pt x="365475" y="834431"/>
                    <a:pt x="139535" y="837193"/>
                  </a:cubicBezTo>
                  <a:cubicBezTo>
                    <a:pt x="64237" y="847375"/>
                    <a:pt x="-7815" y="772275"/>
                    <a:pt x="0" y="697658"/>
                  </a:cubicBezTo>
                  <a:cubicBezTo>
                    <a:pt x="-2781" y="492698"/>
                    <a:pt x="3174" y="275409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TextBox 12">
              <a:hlinkClick r:id="" action="ppaction://noaction"/>
            </p:cNvPr>
            <p:cNvSpPr txBox="1"/>
            <p:nvPr/>
          </p:nvSpPr>
          <p:spPr>
            <a:xfrm>
              <a:off x="249416" y="5761777"/>
              <a:ext cx="54882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За-за-за, за-за-за залезает в  сад  коза</a:t>
              </a:r>
              <a:endParaRPr lang="ru-RU" sz="3200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uk-UA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517" y="4266697"/>
            <a:ext cx="8212029" cy="837193"/>
            <a:chOff x="209240" y="5635569"/>
            <a:chExt cx="5488295" cy="837193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7894291"/>
                <a:gd name="connsiteY0" fmla="*/ 139535 h 837193"/>
                <a:gd name="connsiteX1" fmla="*/ 139535 w 7894291"/>
                <a:gd name="connsiteY1" fmla="*/ 0 h 837193"/>
                <a:gd name="connsiteX2" fmla="*/ 907980 w 7894291"/>
                <a:gd name="connsiteY2" fmla="*/ 0 h 837193"/>
                <a:gd name="connsiteX3" fmla="*/ 1752577 w 7894291"/>
                <a:gd name="connsiteY3" fmla="*/ 0 h 837193"/>
                <a:gd name="connsiteX4" fmla="*/ 2597175 w 7894291"/>
                <a:gd name="connsiteY4" fmla="*/ 0 h 837193"/>
                <a:gd name="connsiteX5" fmla="*/ 3061011 w 7894291"/>
                <a:gd name="connsiteY5" fmla="*/ 0 h 837193"/>
                <a:gd name="connsiteX6" fmla="*/ 3600999 w 7894291"/>
                <a:gd name="connsiteY6" fmla="*/ 0 h 837193"/>
                <a:gd name="connsiteX7" fmla="*/ 4140987 w 7894291"/>
                <a:gd name="connsiteY7" fmla="*/ 0 h 837193"/>
                <a:gd name="connsiteX8" fmla="*/ 4909433 w 7894291"/>
                <a:gd name="connsiteY8" fmla="*/ 0 h 837193"/>
                <a:gd name="connsiteX9" fmla="*/ 5601725 w 7894291"/>
                <a:gd name="connsiteY9" fmla="*/ 0 h 837193"/>
                <a:gd name="connsiteX10" fmla="*/ 6141714 w 7894291"/>
                <a:gd name="connsiteY10" fmla="*/ 0 h 837193"/>
                <a:gd name="connsiteX11" fmla="*/ 6757854 w 7894291"/>
                <a:gd name="connsiteY11" fmla="*/ 0 h 837193"/>
                <a:gd name="connsiteX12" fmla="*/ 7754756 w 7894291"/>
                <a:gd name="connsiteY12" fmla="*/ 0 h 837193"/>
                <a:gd name="connsiteX13" fmla="*/ 7894291 w 7894291"/>
                <a:gd name="connsiteY13" fmla="*/ 139535 h 837193"/>
                <a:gd name="connsiteX14" fmla="*/ 7894291 w 7894291"/>
                <a:gd name="connsiteY14" fmla="*/ 697658 h 837193"/>
                <a:gd name="connsiteX15" fmla="*/ 7754756 w 7894291"/>
                <a:gd name="connsiteY15" fmla="*/ 837193 h 837193"/>
                <a:gd name="connsiteX16" fmla="*/ 6910159 w 7894291"/>
                <a:gd name="connsiteY16" fmla="*/ 837193 h 837193"/>
                <a:gd name="connsiteX17" fmla="*/ 6065562 w 7894291"/>
                <a:gd name="connsiteY17" fmla="*/ 837193 h 837193"/>
                <a:gd name="connsiteX18" fmla="*/ 5449421 w 7894291"/>
                <a:gd name="connsiteY18" fmla="*/ 837193 h 837193"/>
                <a:gd name="connsiteX19" fmla="*/ 4680976 w 7894291"/>
                <a:gd name="connsiteY19" fmla="*/ 837193 h 837193"/>
                <a:gd name="connsiteX20" fmla="*/ 3836379 w 7894291"/>
                <a:gd name="connsiteY20" fmla="*/ 837193 h 837193"/>
                <a:gd name="connsiteX21" fmla="*/ 3067934 w 7894291"/>
                <a:gd name="connsiteY21" fmla="*/ 837193 h 837193"/>
                <a:gd name="connsiteX22" fmla="*/ 2451793 w 7894291"/>
                <a:gd name="connsiteY22" fmla="*/ 837193 h 837193"/>
                <a:gd name="connsiteX23" fmla="*/ 1683348 w 7894291"/>
                <a:gd name="connsiteY23" fmla="*/ 837193 h 837193"/>
                <a:gd name="connsiteX24" fmla="*/ 991055 w 7894291"/>
                <a:gd name="connsiteY24" fmla="*/ 837193 h 837193"/>
                <a:gd name="connsiteX25" fmla="*/ 139535 w 7894291"/>
                <a:gd name="connsiteY25" fmla="*/ 837193 h 837193"/>
                <a:gd name="connsiteX26" fmla="*/ 0 w 7894291"/>
                <a:gd name="connsiteY26" fmla="*/ 697658 h 837193"/>
                <a:gd name="connsiteX27" fmla="*/ 0 w 7894291"/>
                <a:gd name="connsiteY27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94291" h="837193" fill="none" extrusionOk="0">
                  <a:moveTo>
                    <a:pt x="0" y="139535"/>
                  </a:moveTo>
                  <a:cubicBezTo>
                    <a:pt x="-1216" y="52029"/>
                    <a:pt x="58646" y="-14420"/>
                    <a:pt x="139535" y="0"/>
                  </a:cubicBezTo>
                  <a:cubicBezTo>
                    <a:pt x="366197" y="-14464"/>
                    <a:pt x="567681" y="32085"/>
                    <a:pt x="907980" y="0"/>
                  </a:cubicBezTo>
                  <a:cubicBezTo>
                    <a:pt x="1248280" y="-32085"/>
                    <a:pt x="1546665" y="-30898"/>
                    <a:pt x="1752577" y="0"/>
                  </a:cubicBezTo>
                  <a:cubicBezTo>
                    <a:pt x="1958489" y="30898"/>
                    <a:pt x="2315023" y="7949"/>
                    <a:pt x="2597175" y="0"/>
                  </a:cubicBezTo>
                  <a:cubicBezTo>
                    <a:pt x="2879327" y="-7949"/>
                    <a:pt x="2932183" y="15836"/>
                    <a:pt x="3061011" y="0"/>
                  </a:cubicBezTo>
                  <a:cubicBezTo>
                    <a:pt x="3189839" y="-15836"/>
                    <a:pt x="3380056" y="-25806"/>
                    <a:pt x="3600999" y="0"/>
                  </a:cubicBezTo>
                  <a:cubicBezTo>
                    <a:pt x="3821942" y="25806"/>
                    <a:pt x="3983457" y="-1113"/>
                    <a:pt x="4140987" y="0"/>
                  </a:cubicBezTo>
                  <a:cubicBezTo>
                    <a:pt x="4298517" y="1113"/>
                    <a:pt x="4547751" y="-15633"/>
                    <a:pt x="4909433" y="0"/>
                  </a:cubicBezTo>
                  <a:cubicBezTo>
                    <a:pt x="5271115" y="15633"/>
                    <a:pt x="5392605" y="26885"/>
                    <a:pt x="5601725" y="0"/>
                  </a:cubicBezTo>
                  <a:cubicBezTo>
                    <a:pt x="5810845" y="-26885"/>
                    <a:pt x="5876089" y="-4877"/>
                    <a:pt x="6141714" y="0"/>
                  </a:cubicBezTo>
                  <a:cubicBezTo>
                    <a:pt x="6407339" y="4877"/>
                    <a:pt x="6545885" y="-1294"/>
                    <a:pt x="6757854" y="0"/>
                  </a:cubicBezTo>
                  <a:cubicBezTo>
                    <a:pt x="6969823" y="1294"/>
                    <a:pt x="7454440" y="-31496"/>
                    <a:pt x="7754756" y="0"/>
                  </a:cubicBezTo>
                  <a:cubicBezTo>
                    <a:pt x="7833393" y="-3952"/>
                    <a:pt x="7887660" y="67489"/>
                    <a:pt x="7894291" y="139535"/>
                  </a:cubicBezTo>
                  <a:cubicBezTo>
                    <a:pt x="7900880" y="382743"/>
                    <a:pt x="7895751" y="476805"/>
                    <a:pt x="7894291" y="697658"/>
                  </a:cubicBezTo>
                  <a:cubicBezTo>
                    <a:pt x="7891213" y="776800"/>
                    <a:pt x="7829754" y="855822"/>
                    <a:pt x="7754756" y="837193"/>
                  </a:cubicBezTo>
                  <a:cubicBezTo>
                    <a:pt x="7491263" y="860670"/>
                    <a:pt x="7174365" y="814884"/>
                    <a:pt x="6910159" y="837193"/>
                  </a:cubicBezTo>
                  <a:cubicBezTo>
                    <a:pt x="6645953" y="859502"/>
                    <a:pt x="6434231" y="867069"/>
                    <a:pt x="6065562" y="837193"/>
                  </a:cubicBezTo>
                  <a:cubicBezTo>
                    <a:pt x="5696893" y="807317"/>
                    <a:pt x="5610909" y="842459"/>
                    <a:pt x="5449421" y="837193"/>
                  </a:cubicBezTo>
                  <a:cubicBezTo>
                    <a:pt x="5287933" y="831927"/>
                    <a:pt x="4905052" y="839294"/>
                    <a:pt x="4680976" y="837193"/>
                  </a:cubicBezTo>
                  <a:cubicBezTo>
                    <a:pt x="4456900" y="835092"/>
                    <a:pt x="4060261" y="864171"/>
                    <a:pt x="3836379" y="837193"/>
                  </a:cubicBezTo>
                  <a:cubicBezTo>
                    <a:pt x="3612497" y="810215"/>
                    <a:pt x="3430611" y="828940"/>
                    <a:pt x="3067934" y="837193"/>
                  </a:cubicBezTo>
                  <a:cubicBezTo>
                    <a:pt x="2705258" y="845446"/>
                    <a:pt x="2689619" y="857030"/>
                    <a:pt x="2451793" y="837193"/>
                  </a:cubicBezTo>
                  <a:cubicBezTo>
                    <a:pt x="2213967" y="817356"/>
                    <a:pt x="2022210" y="820881"/>
                    <a:pt x="1683348" y="837193"/>
                  </a:cubicBezTo>
                  <a:cubicBezTo>
                    <a:pt x="1344487" y="853505"/>
                    <a:pt x="1329954" y="847286"/>
                    <a:pt x="991055" y="837193"/>
                  </a:cubicBezTo>
                  <a:cubicBezTo>
                    <a:pt x="652156" y="827100"/>
                    <a:pt x="518545" y="853639"/>
                    <a:pt x="139535" y="837193"/>
                  </a:cubicBezTo>
                  <a:cubicBezTo>
                    <a:pt x="52493" y="847889"/>
                    <a:pt x="477" y="777051"/>
                    <a:pt x="0" y="697658"/>
                  </a:cubicBezTo>
                  <a:cubicBezTo>
                    <a:pt x="-11114" y="422463"/>
                    <a:pt x="-26037" y="335369"/>
                    <a:pt x="0" y="139535"/>
                  </a:cubicBezTo>
                  <a:close/>
                </a:path>
                <a:path w="7894291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241085" y="16978"/>
                    <a:pt x="458282" y="22420"/>
                    <a:pt x="603371" y="0"/>
                  </a:cubicBezTo>
                  <a:cubicBezTo>
                    <a:pt x="748460" y="-22420"/>
                    <a:pt x="1198486" y="27656"/>
                    <a:pt x="1371816" y="0"/>
                  </a:cubicBezTo>
                  <a:cubicBezTo>
                    <a:pt x="1545147" y="-27656"/>
                    <a:pt x="1920887" y="-16546"/>
                    <a:pt x="2140261" y="0"/>
                  </a:cubicBezTo>
                  <a:cubicBezTo>
                    <a:pt x="2359636" y="16546"/>
                    <a:pt x="2743194" y="-4810"/>
                    <a:pt x="2908706" y="0"/>
                  </a:cubicBezTo>
                  <a:cubicBezTo>
                    <a:pt x="3074219" y="4810"/>
                    <a:pt x="3335466" y="8780"/>
                    <a:pt x="3753304" y="0"/>
                  </a:cubicBezTo>
                  <a:cubicBezTo>
                    <a:pt x="4171142" y="-8780"/>
                    <a:pt x="4231913" y="-9050"/>
                    <a:pt x="4597901" y="0"/>
                  </a:cubicBezTo>
                  <a:cubicBezTo>
                    <a:pt x="4963889" y="9050"/>
                    <a:pt x="4927266" y="21093"/>
                    <a:pt x="5061737" y="0"/>
                  </a:cubicBezTo>
                  <a:cubicBezTo>
                    <a:pt x="5196208" y="-21093"/>
                    <a:pt x="5387195" y="19197"/>
                    <a:pt x="5601725" y="0"/>
                  </a:cubicBezTo>
                  <a:cubicBezTo>
                    <a:pt x="5816255" y="-19197"/>
                    <a:pt x="5997129" y="9897"/>
                    <a:pt x="6370170" y="0"/>
                  </a:cubicBezTo>
                  <a:cubicBezTo>
                    <a:pt x="6743212" y="-9897"/>
                    <a:pt x="6731543" y="-13268"/>
                    <a:pt x="6834007" y="0"/>
                  </a:cubicBezTo>
                  <a:cubicBezTo>
                    <a:pt x="6936471" y="13268"/>
                    <a:pt x="7424611" y="5031"/>
                    <a:pt x="7754756" y="0"/>
                  </a:cubicBezTo>
                  <a:cubicBezTo>
                    <a:pt x="7837591" y="-16693"/>
                    <a:pt x="7889196" y="69141"/>
                    <a:pt x="7894291" y="139535"/>
                  </a:cubicBezTo>
                  <a:cubicBezTo>
                    <a:pt x="7905050" y="359285"/>
                    <a:pt x="7901387" y="451292"/>
                    <a:pt x="7894291" y="697658"/>
                  </a:cubicBezTo>
                  <a:cubicBezTo>
                    <a:pt x="7882823" y="762001"/>
                    <a:pt x="7827172" y="854406"/>
                    <a:pt x="7754756" y="837193"/>
                  </a:cubicBezTo>
                  <a:cubicBezTo>
                    <a:pt x="7534545" y="822765"/>
                    <a:pt x="7418612" y="818917"/>
                    <a:pt x="7290920" y="837193"/>
                  </a:cubicBezTo>
                  <a:cubicBezTo>
                    <a:pt x="7163228" y="855469"/>
                    <a:pt x="6934268" y="855814"/>
                    <a:pt x="6674779" y="837193"/>
                  </a:cubicBezTo>
                  <a:cubicBezTo>
                    <a:pt x="6415290" y="818572"/>
                    <a:pt x="6287936" y="835723"/>
                    <a:pt x="6134791" y="837193"/>
                  </a:cubicBezTo>
                  <a:cubicBezTo>
                    <a:pt x="5981646" y="838663"/>
                    <a:pt x="5747826" y="824717"/>
                    <a:pt x="5518650" y="837193"/>
                  </a:cubicBezTo>
                  <a:cubicBezTo>
                    <a:pt x="5289474" y="849669"/>
                    <a:pt x="5205074" y="842796"/>
                    <a:pt x="4902510" y="837193"/>
                  </a:cubicBezTo>
                  <a:cubicBezTo>
                    <a:pt x="4599946" y="831590"/>
                    <a:pt x="4420376" y="834210"/>
                    <a:pt x="4057912" y="837193"/>
                  </a:cubicBezTo>
                  <a:cubicBezTo>
                    <a:pt x="3695448" y="840176"/>
                    <a:pt x="3759672" y="838125"/>
                    <a:pt x="3517924" y="837193"/>
                  </a:cubicBezTo>
                  <a:cubicBezTo>
                    <a:pt x="3276176" y="836261"/>
                    <a:pt x="3226173" y="842774"/>
                    <a:pt x="2977936" y="837193"/>
                  </a:cubicBezTo>
                  <a:cubicBezTo>
                    <a:pt x="2729699" y="831612"/>
                    <a:pt x="2378336" y="843505"/>
                    <a:pt x="2209491" y="837193"/>
                  </a:cubicBezTo>
                  <a:cubicBezTo>
                    <a:pt x="2040646" y="830881"/>
                    <a:pt x="1601920" y="855488"/>
                    <a:pt x="1441045" y="837193"/>
                  </a:cubicBezTo>
                  <a:cubicBezTo>
                    <a:pt x="1280170" y="818898"/>
                    <a:pt x="944259" y="831342"/>
                    <a:pt x="748753" y="837193"/>
                  </a:cubicBezTo>
                  <a:cubicBezTo>
                    <a:pt x="553247" y="843044"/>
                    <a:pt x="365475" y="834431"/>
                    <a:pt x="139535" y="837193"/>
                  </a:cubicBezTo>
                  <a:cubicBezTo>
                    <a:pt x="64237" y="847375"/>
                    <a:pt x="-7815" y="772275"/>
                    <a:pt x="0" y="697658"/>
                  </a:cubicBezTo>
                  <a:cubicBezTo>
                    <a:pt x="-2781" y="492698"/>
                    <a:pt x="3174" y="275409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TextBox 15">
              <a:hlinkClick r:id="" action="ppaction://noaction"/>
            </p:cNvPr>
            <p:cNvSpPr txBox="1"/>
            <p:nvPr/>
          </p:nvSpPr>
          <p:spPr>
            <a:xfrm>
              <a:off x="209240" y="5757053"/>
              <a:ext cx="5488295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Зу-зу-зу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,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зу-зу-зу</a:t>
              </a:r>
              <a:r>
                <a:rPr lang="ru-RU" sz="3200" dirty="0">
                  <a:solidFill>
                    <a:srgbClr val="363636"/>
                  </a:solidFill>
                  <a:latin typeface="Georgia" panose="02040502050405020303" pitchFamily="18" charset="0"/>
                </a:rPr>
                <a:t> п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ривязали мы козу</a:t>
              </a:r>
              <a:endParaRPr lang="ru-RU" sz="3200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1942" y="5571948"/>
            <a:ext cx="8413604" cy="837193"/>
            <a:chOff x="249416" y="5635569"/>
            <a:chExt cx="5596069" cy="837193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7932299"/>
                <a:gd name="connsiteY0" fmla="*/ 139535 h 837193"/>
                <a:gd name="connsiteX1" fmla="*/ 139535 w 7932299"/>
                <a:gd name="connsiteY1" fmla="*/ 0 h 837193"/>
                <a:gd name="connsiteX2" fmla="*/ 911815 w 7932299"/>
                <a:gd name="connsiteY2" fmla="*/ 0 h 837193"/>
                <a:gd name="connsiteX3" fmla="*/ 1760628 w 7932299"/>
                <a:gd name="connsiteY3" fmla="*/ 0 h 837193"/>
                <a:gd name="connsiteX4" fmla="*/ 2609441 w 7932299"/>
                <a:gd name="connsiteY4" fmla="*/ 0 h 837193"/>
                <a:gd name="connsiteX5" fmla="*/ 3075592 w 7932299"/>
                <a:gd name="connsiteY5" fmla="*/ 0 h 837193"/>
                <a:gd name="connsiteX6" fmla="*/ 3618275 w 7932299"/>
                <a:gd name="connsiteY6" fmla="*/ 0 h 837193"/>
                <a:gd name="connsiteX7" fmla="*/ 4160959 w 7932299"/>
                <a:gd name="connsiteY7" fmla="*/ 0 h 837193"/>
                <a:gd name="connsiteX8" fmla="*/ 4933239 w 7932299"/>
                <a:gd name="connsiteY8" fmla="*/ 0 h 837193"/>
                <a:gd name="connsiteX9" fmla="*/ 5628987 w 7932299"/>
                <a:gd name="connsiteY9" fmla="*/ 0 h 837193"/>
                <a:gd name="connsiteX10" fmla="*/ 6171671 w 7932299"/>
                <a:gd name="connsiteY10" fmla="*/ 0 h 837193"/>
                <a:gd name="connsiteX11" fmla="*/ 6790887 w 7932299"/>
                <a:gd name="connsiteY11" fmla="*/ 0 h 837193"/>
                <a:gd name="connsiteX12" fmla="*/ 7792764 w 7932299"/>
                <a:gd name="connsiteY12" fmla="*/ 0 h 837193"/>
                <a:gd name="connsiteX13" fmla="*/ 7932299 w 7932299"/>
                <a:gd name="connsiteY13" fmla="*/ 139535 h 837193"/>
                <a:gd name="connsiteX14" fmla="*/ 7932299 w 7932299"/>
                <a:gd name="connsiteY14" fmla="*/ 697658 h 837193"/>
                <a:gd name="connsiteX15" fmla="*/ 7792764 w 7932299"/>
                <a:gd name="connsiteY15" fmla="*/ 837193 h 837193"/>
                <a:gd name="connsiteX16" fmla="*/ 6943951 w 7932299"/>
                <a:gd name="connsiteY16" fmla="*/ 837193 h 837193"/>
                <a:gd name="connsiteX17" fmla="*/ 6095139 w 7932299"/>
                <a:gd name="connsiteY17" fmla="*/ 837193 h 837193"/>
                <a:gd name="connsiteX18" fmla="*/ 5475923 w 7932299"/>
                <a:gd name="connsiteY18" fmla="*/ 837193 h 837193"/>
                <a:gd name="connsiteX19" fmla="*/ 4703642 w 7932299"/>
                <a:gd name="connsiteY19" fmla="*/ 837193 h 837193"/>
                <a:gd name="connsiteX20" fmla="*/ 3854830 w 7932299"/>
                <a:gd name="connsiteY20" fmla="*/ 837193 h 837193"/>
                <a:gd name="connsiteX21" fmla="*/ 3082549 w 7932299"/>
                <a:gd name="connsiteY21" fmla="*/ 837193 h 837193"/>
                <a:gd name="connsiteX22" fmla="*/ 2463334 w 7932299"/>
                <a:gd name="connsiteY22" fmla="*/ 837193 h 837193"/>
                <a:gd name="connsiteX23" fmla="*/ 1691053 w 7932299"/>
                <a:gd name="connsiteY23" fmla="*/ 837193 h 837193"/>
                <a:gd name="connsiteX24" fmla="*/ 995305 w 7932299"/>
                <a:gd name="connsiteY24" fmla="*/ 837193 h 837193"/>
                <a:gd name="connsiteX25" fmla="*/ 139535 w 7932299"/>
                <a:gd name="connsiteY25" fmla="*/ 837193 h 837193"/>
                <a:gd name="connsiteX26" fmla="*/ 0 w 7932299"/>
                <a:gd name="connsiteY26" fmla="*/ 697658 h 837193"/>
                <a:gd name="connsiteX27" fmla="*/ 0 w 7932299"/>
                <a:gd name="connsiteY27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32299" h="837193" fill="none" extrusionOk="0">
                  <a:moveTo>
                    <a:pt x="0" y="139535"/>
                  </a:moveTo>
                  <a:cubicBezTo>
                    <a:pt x="-1216" y="52029"/>
                    <a:pt x="58646" y="-14420"/>
                    <a:pt x="139535" y="0"/>
                  </a:cubicBezTo>
                  <a:cubicBezTo>
                    <a:pt x="402648" y="28956"/>
                    <a:pt x="634014" y="-30618"/>
                    <a:pt x="911815" y="0"/>
                  </a:cubicBezTo>
                  <a:cubicBezTo>
                    <a:pt x="1189616" y="30618"/>
                    <a:pt x="1529760" y="17605"/>
                    <a:pt x="1760628" y="0"/>
                  </a:cubicBezTo>
                  <a:cubicBezTo>
                    <a:pt x="1991496" y="-17605"/>
                    <a:pt x="2238052" y="12868"/>
                    <a:pt x="2609441" y="0"/>
                  </a:cubicBezTo>
                  <a:cubicBezTo>
                    <a:pt x="2980830" y="-12868"/>
                    <a:pt x="2858270" y="-9552"/>
                    <a:pt x="3075592" y="0"/>
                  </a:cubicBezTo>
                  <a:cubicBezTo>
                    <a:pt x="3292914" y="9552"/>
                    <a:pt x="3433670" y="-853"/>
                    <a:pt x="3618275" y="0"/>
                  </a:cubicBezTo>
                  <a:cubicBezTo>
                    <a:pt x="3802880" y="853"/>
                    <a:pt x="3972959" y="-24414"/>
                    <a:pt x="4160959" y="0"/>
                  </a:cubicBezTo>
                  <a:cubicBezTo>
                    <a:pt x="4348959" y="24414"/>
                    <a:pt x="4588603" y="-25026"/>
                    <a:pt x="4933239" y="0"/>
                  </a:cubicBezTo>
                  <a:cubicBezTo>
                    <a:pt x="5277875" y="25026"/>
                    <a:pt x="5397301" y="-28138"/>
                    <a:pt x="5628987" y="0"/>
                  </a:cubicBezTo>
                  <a:cubicBezTo>
                    <a:pt x="5860673" y="28138"/>
                    <a:pt x="5948051" y="-7178"/>
                    <a:pt x="6171671" y="0"/>
                  </a:cubicBezTo>
                  <a:cubicBezTo>
                    <a:pt x="6395291" y="7178"/>
                    <a:pt x="6487820" y="14114"/>
                    <a:pt x="6790887" y="0"/>
                  </a:cubicBezTo>
                  <a:cubicBezTo>
                    <a:pt x="7093954" y="-14114"/>
                    <a:pt x="7355096" y="48162"/>
                    <a:pt x="7792764" y="0"/>
                  </a:cubicBezTo>
                  <a:cubicBezTo>
                    <a:pt x="7871401" y="-3952"/>
                    <a:pt x="7925668" y="67489"/>
                    <a:pt x="7932299" y="139535"/>
                  </a:cubicBezTo>
                  <a:cubicBezTo>
                    <a:pt x="7938888" y="382743"/>
                    <a:pt x="7933759" y="476805"/>
                    <a:pt x="7932299" y="697658"/>
                  </a:cubicBezTo>
                  <a:cubicBezTo>
                    <a:pt x="7929221" y="776800"/>
                    <a:pt x="7867762" y="855822"/>
                    <a:pt x="7792764" y="837193"/>
                  </a:cubicBezTo>
                  <a:cubicBezTo>
                    <a:pt x="7467351" y="798107"/>
                    <a:pt x="7356236" y="870529"/>
                    <a:pt x="6943951" y="837193"/>
                  </a:cubicBezTo>
                  <a:cubicBezTo>
                    <a:pt x="6531666" y="803857"/>
                    <a:pt x="6269857" y="797630"/>
                    <a:pt x="6095139" y="837193"/>
                  </a:cubicBezTo>
                  <a:cubicBezTo>
                    <a:pt x="5920421" y="876756"/>
                    <a:pt x="5671554" y="859725"/>
                    <a:pt x="5475923" y="837193"/>
                  </a:cubicBezTo>
                  <a:cubicBezTo>
                    <a:pt x="5280292" y="814661"/>
                    <a:pt x="4953912" y="811537"/>
                    <a:pt x="4703642" y="837193"/>
                  </a:cubicBezTo>
                  <a:cubicBezTo>
                    <a:pt x="4453372" y="862849"/>
                    <a:pt x="4121317" y="818085"/>
                    <a:pt x="3854830" y="837193"/>
                  </a:cubicBezTo>
                  <a:cubicBezTo>
                    <a:pt x="3588343" y="856301"/>
                    <a:pt x="3460001" y="852424"/>
                    <a:pt x="3082549" y="837193"/>
                  </a:cubicBezTo>
                  <a:cubicBezTo>
                    <a:pt x="2705097" y="821962"/>
                    <a:pt x="2613377" y="831385"/>
                    <a:pt x="2463334" y="837193"/>
                  </a:cubicBezTo>
                  <a:cubicBezTo>
                    <a:pt x="2313291" y="843001"/>
                    <a:pt x="1919873" y="864535"/>
                    <a:pt x="1691053" y="837193"/>
                  </a:cubicBezTo>
                  <a:cubicBezTo>
                    <a:pt x="1462233" y="809851"/>
                    <a:pt x="1241723" y="815117"/>
                    <a:pt x="995305" y="837193"/>
                  </a:cubicBezTo>
                  <a:cubicBezTo>
                    <a:pt x="748887" y="859269"/>
                    <a:pt x="413332" y="853065"/>
                    <a:pt x="139535" y="837193"/>
                  </a:cubicBezTo>
                  <a:cubicBezTo>
                    <a:pt x="52493" y="847889"/>
                    <a:pt x="477" y="777051"/>
                    <a:pt x="0" y="697658"/>
                  </a:cubicBezTo>
                  <a:cubicBezTo>
                    <a:pt x="-11114" y="422463"/>
                    <a:pt x="-26037" y="335369"/>
                    <a:pt x="0" y="139535"/>
                  </a:cubicBezTo>
                  <a:close/>
                </a:path>
                <a:path w="7932299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01722" y="-9799"/>
                    <a:pt x="474929" y="14171"/>
                    <a:pt x="605686" y="0"/>
                  </a:cubicBezTo>
                  <a:cubicBezTo>
                    <a:pt x="736443" y="-14171"/>
                    <a:pt x="1177155" y="15792"/>
                    <a:pt x="1377967" y="0"/>
                  </a:cubicBezTo>
                  <a:cubicBezTo>
                    <a:pt x="1578779" y="-15792"/>
                    <a:pt x="1873621" y="35967"/>
                    <a:pt x="2150247" y="0"/>
                  </a:cubicBezTo>
                  <a:cubicBezTo>
                    <a:pt x="2426873" y="-35967"/>
                    <a:pt x="2538081" y="-29"/>
                    <a:pt x="2922527" y="0"/>
                  </a:cubicBezTo>
                  <a:cubicBezTo>
                    <a:pt x="3306973" y="29"/>
                    <a:pt x="3464129" y="32009"/>
                    <a:pt x="3771340" y="0"/>
                  </a:cubicBezTo>
                  <a:cubicBezTo>
                    <a:pt x="4078551" y="-32009"/>
                    <a:pt x="4333808" y="19498"/>
                    <a:pt x="4620153" y="0"/>
                  </a:cubicBezTo>
                  <a:cubicBezTo>
                    <a:pt x="4906498" y="-19498"/>
                    <a:pt x="4915844" y="4928"/>
                    <a:pt x="5086304" y="0"/>
                  </a:cubicBezTo>
                  <a:cubicBezTo>
                    <a:pt x="5256764" y="-4928"/>
                    <a:pt x="5415610" y="18930"/>
                    <a:pt x="5628987" y="0"/>
                  </a:cubicBezTo>
                  <a:cubicBezTo>
                    <a:pt x="5842364" y="-18930"/>
                    <a:pt x="6219982" y="-34854"/>
                    <a:pt x="6401268" y="0"/>
                  </a:cubicBezTo>
                  <a:cubicBezTo>
                    <a:pt x="6582554" y="34854"/>
                    <a:pt x="6742546" y="11993"/>
                    <a:pt x="6867419" y="0"/>
                  </a:cubicBezTo>
                  <a:cubicBezTo>
                    <a:pt x="6992292" y="-11993"/>
                    <a:pt x="7584204" y="39713"/>
                    <a:pt x="7792764" y="0"/>
                  </a:cubicBezTo>
                  <a:cubicBezTo>
                    <a:pt x="7875599" y="-16693"/>
                    <a:pt x="7927204" y="69141"/>
                    <a:pt x="7932299" y="139535"/>
                  </a:cubicBezTo>
                  <a:cubicBezTo>
                    <a:pt x="7943058" y="359285"/>
                    <a:pt x="7939395" y="451292"/>
                    <a:pt x="7932299" y="697658"/>
                  </a:cubicBezTo>
                  <a:cubicBezTo>
                    <a:pt x="7920831" y="762001"/>
                    <a:pt x="7865180" y="854406"/>
                    <a:pt x="7792764" y="837193"/>
                  </a:cubicBezTo>
                  <a:cubicBezTo>
                    <a:pt x="7627743" y="858409"/>
                    <a:pt x="7464366" y="852394"/>
                    <a:pt x="7326613" y="837193"/>
                  </a:cubicBezTo>
                  <a:cubicBezTo>
                    <a:pt x="7188860" y="821992"/>
                    <a:pt x="6977516" y="851699"/>
                    <a:pt x="6707397" y="837193"/>
                  </a:cubicBezTo>
                  <a:cubicBezTo>
                    <a:pt x="6437278" y="822687"/>
                    <a:pt x="6387862" y="858438"/>
                    <a:pt x="6164713" y="837193"/>
                  </a:cubicBezTo>
                  <a:cubicBezTo>
                    <a:pt x="5941564" y="815948"/>
                    <a:pt x="5738470" y="807198"/>
                    <a:pt x="5545498" y="837193"/>
                  </a:cubicBezTo>
                  <a:cubicBezTo>
                    <a:pt x="5352526" y="867188"/>
                    <a:pt x="5199168" y="824800"/>
                    <a:pt x="4926282" y="837193"/>
                  </a:cubicBezTo>
                  <a:cubicBezTo>
                    <a:pt x="4653396" y="849586"/>
                    <a:pt x="4321239" y="827255"/>
                    <a:pt x="4077469" y="837193"/>
                  </a:cubicBezTo>
                  <a:cubicBezTo>
                    <a:pt x="3833699" y="847131"/>
                    <a:pt x="3757231" y="832076"/>
                    <a:pt x="3534786" y="837193"/>
                  </a:cubicBezTo>
                  <a:cubicBezTo>
                    <a:pt x="3312341" y="842310"/>
                    <a:pt x="3141268" y="823698"/>
                    <a:pt x="2992102" y="837193"/>
                  </a:cubicBezTo>
                  <a:cubicBezTo>
                    <a:pt x="2842936" y="850688"/>
                    <a:pt x="2434903" y="841953"/>
                    <a:pt x="2219822" y="837193"/>
                  </a:cubicBezTo>
                  <a:cubicBezTo>
                    <a:pt x="2004741" y="832433"/>
                    <a:pt x="1619295" y="871812"/>
                    <a:pt x="1447541" y="837193"/>
                  </a:cubicBezTo>
                  <a:cubicBezTo>
                    <a:pt x="1275787" y="802574"/>
                    <a:pt x="1077223" y="818833"/>
                    <a:pt x="751793" y="837193"/>
                  </a:cubicBezTo>
                  <a:cubicBezTo>
                    <a:pt x="426363" y="855553"/>
                    <a:pt x="344075" y="862045"/>
                    <a:pt x="139535" y="837193"/>
                  </a:cubicBezTo>
                  <a:cubicBezTo>
                    <a:pt x="64237" y="847375"/>
                    <a:pt x="-7815" y="772275"/>
                    <a:pt x="0" y="697658"/>
                  </a:cubicBezTo>
                  <a:cubicBezTo>
                    <a:pt x="-2781" y="492698"/>
                    <a:pt x="3174" y="275409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TextBox 19">
              <a:hlinkClick r:id="" action="ppaction://noaction"/>
            </p:cNvPr>
            <p:cNvSpPr txBox="1"/>
            <p:nvPr/>
          </p:nvSpPr>
          <p:spPr>
            <a:xfrm>
              <a:off x="249416" y="5761777"/>
              <a:ext cx="5596069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За-за-за, за-за-за здесь привязана коза…</a:t>
              </a:r>
              <a:endParaRPr lang="ru-RU" sz="3200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sp>
        <p:nvSpPr>
          <p:cNvPr id="42" name="AutoShape 6" descr="Pike fish cartoon Stock Illustration by ©Efengai #105556970"/>
          <p:cNvSpPr>
            <a:spLocks noChangeAspect="1" noChangeArrowheads="1"/>
          </p:cNvSpPr>
          <p:nvPr/>
        </p:nvSpPr>
        <p:spPr bwMode="auto">
          <a:xfrm>
            <a:off x="5843731" y="3457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2048" name="AutoShape 2" descr="Businessman write hand gesture 3D Icon download in PNG, OBJ or Blend format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2051" name="AutoShape 4" descr="Businessman write hand gesture 3D Icon download in PNG, OBJ or Blend format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6" name="Прямокутник: округлені кути 45"/>
          <p:cNvSpPr/>
          <p:nvPr/>
        </p:nvSpPr>
        <p:spPr>
          <a:xfrm>
            <a:off x="8593115" y="284448"/>
            <a:ext cx="2806996" cy="238981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5541" y="200991"/>
            <a:ext cx="2337254" cy="233725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119" y="189922"/>
            <a:ext cx="2435796" cy="243579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91" y="268821"/>
            <a:ext cx="2377361" cy="2377361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2059" name="Рисунок 20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19" y="146387"/>
            <a:ext cx="2411501" cy="2411501"/>
          </a:xfrm>
          <a:prstGeom prst="rect">
            <a:avLst/>
          </a:prstGeom>
        </p:spPr>
      </p:pic>
      <p:pic>
        <p:nvPicPr>
          <p:cNvPr id="2063" name="Рисунок 20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8024" y="156789"/>
            <a:ext cx="2601423" cy="26014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65" name="Рисунок 206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717" y="423408"/>
            <a:ext cx="2030035" cy="2068183"/>
          </a:xfrm>
          <a:prstGeom prst="rect">
            <a:avLst/>
          </a:prstGeom>
        </p:spPr>
      </p:pic>
      <p:pic>
        <p:nvPicPr>
          <p:cNvPr id="2066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766363" y="74398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332" fill="hold"/>
                                        <p:tgtEl>
                                          <p:spTgt spid="2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6"/>
                </p:tgtEl>
              </p:cMediaNode>
            </p:audio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WPS Presentation</Application>
  <PresentationFormat>Широкий екран</PresentationFormat>
  <Paragraphs>11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Georgia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9</cp:revision>
  <dcterms:created xsi:type="dcterms:W3CDTF">2024-05-16T17:36:00Z</dcterms:created>
  <dcterms:modified xsi:type="dcterms:W3CDTF">2024-07-08T08:10:32Z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035632770B004512A42D06F383BDF86F_12</vt:lpwstr>
  </property>
  <property fmtid="{D5CDD505-2E9C-101B-9397-08002B2CF9AE}" pid="3" name="KSOProductBuildVer">
    <vt:lpwstr>1033-12.2.0.17119</vt:lpwstr>
  </property>
</Properties>
</file>