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8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158787" y="1070403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00638" y="1054146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148496" y="1424346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285933" y="2051309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325929" y="643538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690841" y="4260951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077070" y="4099749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299885" y="340835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336178" y="4516030"/>
            <a:ext cx="98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331918" y="164548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769248" y="400876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188222" y="4047980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  <a:endCxn id="50" idx="0"/>
          </p:cNvCxnSpPr>
          <p:nvPr/>
        </p:nvCxnSpPr>
        <p:spPr>
          <a:xfrm flipH="1" flipV="1">
            <a:off x="8563856" y="4592219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164398" y="365481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0985067" y="501493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838300" y="4732289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759008" y="5833165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058" y="421538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387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22C0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18121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4" grpId="0"/>
      <p:bldP spid="97" grpId="0"/>
      <p:bldP spid="98" grpId="0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B749BC3-FBE8-45ED-A71F-DBA72734F165}"/>
</file>

<file path=customXml/itemProps2.xml><?xml version="1.0" encoding="utf-8"?>
<ds:datastoreItem xmlns:ds="http://schemas.openxmlformats.org/officeDocument/2006/customXml" ds:itemID="{5E0EF332-665B-405D-A9E8-BC4A35764467}"/>
</file>

<file path=customXml/itemProps3.xml><?xml version="1.0" encoding="utf-8"?>
<ds:datastoreItem xmlns:ds="http://schemas.openxmlformats.org/officeDocument/2006/customXml" ds:itemID="{055E6E37-FEC2-44E4-A194-1A1FBF06AC63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2025-02-01T21:39:29Z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