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video" Target="https://www.youtube.com/embed/4gehWBn2q5I?list=PLTzKm3aw-TzBkywK4d4XdpJervqotSPxk" TargetMode="External"/><Relationship Id="rId1" Type="http://schemas.openxmlformats.org/officeDocument/2006/relationships/video" Target="https://www.youtube.com/embed/Rt-or8AWkKc?feature=oembed" TargetMode="Externa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Online Media 3" title="01_006_1">
            <a:hlinkClick r:id="" action="ppaction://media"/>
            <a:extLst>
              <a:ext uri="{FF2B5EF4-FFF2-40B4-BE49-F238E27FC236}">
                <a16:creationId xmlns:a16="http://schemas.microsoft.com/office/drawing/2014/main" id="{058D4C93-9A7C-3A40-4BF1-220ACAB7DFA9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  <p:pic>
        <p:nvPicPr>
          <p:cNvPr id="5" name="Online Media 4" title="01 006 1">
            <a:hlinkClick r:id="" action="ppaction://media"/>
            <a:extLst>
              <a:ext uri="{FF2B5EF4-FFF2-40B4-BE49-F238E27FC236}">
                <a16:creationId xmlns:a16="http://schemas.microsoft.com/office/drawing/2014/main" id="{4ABA78F0-5482-BB34-4215-E5264E47093D}"/>
              </a:ext>
            </a:extLst>
          </p:cNvPr>
          <p:cNvPicPr>
            <a:picLocks noRot="1" noChangeAspect="1"/>
          </p:cNvPicPr>
          <p:nvPr>
            <a:videoFile r:link="rId2"/>
          </p:nvPr>
        </p:nvPicPr>
        <p:blipFill>
          <a:blip r:embed="rId5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11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80000">
                <p:cTn id="1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2</cp:revision>
  <dcterms:created xsi:type="dcterms:W3CDTF">2025-05-21T14:28:19Z</dcterms:created>
  <dcterms:modified xsi:type="dcterms:W3CDTF">2025-06-26T12:24:02Z</dcterms:modified>
</cp:coreProperties>
</file>